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7340263" cy="9753600"/>
  <p:notesSz cx="6858000" cy="9144000"/>
  <p:embeddedFontLst>
    <p:embeddedFont>
      <p:font typeface="Helvetica Neue" panose="020B060402020202020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Montserrat" panose="00000500000000000000" pitchFamily="2"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Poppins" panose="000005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5462">
          <p15:clr>
            <a:srgbClr val="A4A3A4"/>
          </p15:clr>
        </p15:guide>
        <p15:guide id="3" orient="horz" pos="3432">
          <p15:clr>
            <a:srgbClr val="A4A3A4"/>
          </p15:clr>
        </p15:guide>
        <p15:guide id="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pgaRiaK0SiUWvNU+tx2U+tJiI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894" y="42"/>
      </p:cViewPr>
      <p:guideLst>
        <p:guide orient="horz" pos="3072"/>
        <p:guide pos="5462"/>
        <p:guide orient="horz" pos="3432"/>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2f37551c5_0_74:notes"/>
          <p:cNvSpPr>
            <a:spLocks noGrp="1" noRot="1" noChangeAspect="1"/>
          </p:cNvSpPr>
          <p:nvPr>
            <p:ph type="sldImg" idx="2"/>
          </p:nvPr>
        </p:nvSpPr>
        <p:spPr>
          <a:xfrm>
            <a:off x="381209"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g272f37551c5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0fdf5cc05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e0fdf5cc05_0_2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e0fdf5cc0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e0fdf5cc05_0_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e0fdf5cc05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e0fdf5cc05_0_2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e0fdf5cc0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e0fdf5cc05_0_9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e0fdf5cc05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e0fdf5cc05_0_2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e0fdf5cc0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e0fdf5cc05_0_1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e0fdf5cc05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e0fdf5cc05_0_30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e0fdf5cc0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e0fdf5cc05_0_1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e0fdf5cc05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e0fdf5cc05_0_1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e910dc561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e910dc561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33c8a49cd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g3233c8a49cd_0_11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e910dc561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e910dc5612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e0fdf5cc05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e0fdf5cc05_0_2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e0fdf5cc0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e0fdf5cc05_0_3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e0fdf5cc05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e0fdf5cc05_0_2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e0fdf5cc05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e0fdf5cc05_0_3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e0fdf5cc05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e0fdf5cc05_0_2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e910dc56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e910dc561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e0fdf5cc05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e0fdf5cc05_0_2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e0fdf5cc05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e0fdf5cc05_0_1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e910dc561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e910dc5612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e0fdf5cc05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e0fdf5cc05_0_1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e910dc561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e910dc5612_0_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e910dc561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e910dc5612_0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e0fdf5cc05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e0fdf5cc05_0_1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e0fdf5cc05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e0fdf5cc05_0_19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e0fdf5cc0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e0fdf5cc05_0_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e0fdf5cc0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e0fdf5cc05_0_2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0fdf5cc0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e0fdf5cc05_0_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e0fdf5cc05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e0fdf5cc05_0_2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g272f37551c5_0_129"/>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g272f37551c5_0_106"/>
          <p:cNvSpPr txBox="1">
            <a:spLocks noGrp="1"/>
          </p:cNvSpPr>
          <p:nvPr>
            <p:ph type="title"/>
          </p:nvPr>
        </p:nvSpPr>
        <p:spPr>
          <a:xfrm>
            <a:off x="591093" y="843899"/>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SzPts val="5300"/>
              <a:buNone/>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48" name="Google Shape;48;g272f37551c5_0_106"/>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g272f37551c5_0_109"/>
          <p:cNvSpPr txBox="1">
            <a:spLocks noGrp="1"/>
          </p:cNvSpPr>
          <p:nvPr>
            <p:ph type="title"/>
          </p:nvPr>
        </p:nvSpPr>
        <p:spPr>
          <a:xfrm>
            <a:off x="591093" y="1053582"/>
            <a:ext cx="5325000" cy="1433100"/>
          </a:xfrm>
          <a:prstGeom prst="rect">
            <a:avLst/>
          </a:prstGeom>
          <a:noFill/>
          <a:ln>
            <a:noFill/>
          </a:ln>
        </p:spPr>
        <p:txBody>
          <a:bodyPr spcFirstLastPara="1" wrap="square" lIns="173375" tIns="173375" rIns="173375" bIns="173375" anchor="b" anchorCtr="0">
            <a:noAutofit/>
          </a:bodyPr>
          <a:lstStyle>
            <a:lvl1pPr lvl="0" algn="l">
              <a:lnSpc>
                <a:spcPct val="100000"/>
              </a:lnSpc>
              <a:spcBef>
                <a:spcPts val="0"/>
              </a:spcBef>
              <a:spcAft>
                <a:spcPts val="0"/>
              </a:spcAft>
              <a:buSzPts val="4600"/>
              <a:buNone/>
              <a:defRPr sz="4600"/>
            </a:lvl1pPr>
            <a:lvl2pPr lvl="1" algn="l">
              <a:lnSpc>
                <a:spcPct val="100000"/>
              </a:lnSpc>
              <a:spcBef>
                <a:spcPts val="0"/>
              </a:spcBef>
              <a:spcAft>
                <a:spcPts val="0"/>
              </a:spcAft>
              <a:buSzPts val="4600"/>
              <a:buNone/>
              <a:defRPr sz="4600"/>
            </a:lvl2pPr>
            <a:lvl3pPr lvl="2" algn="l">
              <a:lnSpc>
                <a:spcPct val="100000"/>
              </a:lnSpc>
              <a:spcBef>
                <a:spcPts val="0"/>
              </a:spcBef>
              <a:spcAft>
                <a:spcPts val="0"/>
              </a:spcAft>
              <a:buSzPts val="4600"/>
              <a:buNone/>
              <a:defRPr sz="4600"/>
            </a:lvl3pPr>
            <a:lvl4pPr lvl="3" algn="l">
              <a:lnSpc>
                <a:spcPct val="100000"/>
              </a:lnSpc>
              <a:spcBef>
                <a:spcPts val="0"/>
              </a:spcBef>
              <a:spcAft>
                <a:spcPts val="0"/>
              </a:spcAft>
              <a:buSzPts val="4600"/>
              <a:buNone/>
              <a:defRPr sz="4600"/>
            </a:lvl4pPr>
            <a:lvl5pPr lvl="4" algn="l">
              <a:lnSpc>
                <a:spcPct val="100000"/>
              </a:lnSpc>
              <a:spcBef>
                <a:spcPts val="0"/>
              </a:spcBef>
              <a:spcAft>
                <a:spcPts val="0"/>
              </a:spcAft>
              <a:buSzPts val="4600"/>
              <a:buNone/>
              <a:defRPr sz="4600"/>
            </a:lvl5pPr>
            <a:lvl6pPr lvl="5" algn="l">
              <a:lnSpc>
                <a:spcPct val="100000"/>
              </a:lnSpc>
              <a:spcBef>
                <a:spcPts val="0"/>
              </a:spcBef>
              <a:spcAft>
                <a:spcPts val="0"/>
              </a:spcAft>
              <a:buSzPts val="4600"/>
              <a:buNone/>
              <a:defRPr sz="4600"/>
            </a:lvl6pPr>
            <a:lvl7pPr lvl="6" algn="l">
              <a:lnSpc>
                <a:spcPct val="100000"/>
              </a:lnSpc>
              <a:spcBef>
                <a:spcPts val="0"/>
              </a:spcBef>
              <a:spcAft>
                <a:spcPts val="0"/>
              </a:spcAft>
              <a:buSzPts val="4600"/>
              <a:buNone/>
              <a:defRPr sz="4600"/>
            </a:lvl7pPr>
            <a:lvl8pPr lvl="7" algn="l">
              <a:lnSpc>
                <a:spcPct val="100000"/>
              </a:lnSpc>
              <a:spcBef>
                <a:spcPts val="0"/>
              </a:spcBef>
              <a:spcAft>
                <a:spcPts val="0"/>
              </a:spcAft>
              <a:buSzPts val="4600"/>
              <a:buNone/>
              <a:defRPr sz="4600"/>
            </a:lvl8pPr>
            <a:lvl9pPr lvl="8" algn="l">
              <a:lnSpc>
                <a:spcPct val="100000"/>
              </a:lnSpc>
              <a:spcBef>
                <a:spcPts val="0"/>
              </a:spcBef>
              <a:spcAft>
                <a:spcPts val="0"/>
              </a:spcAft>
              <a:buSzPts val="4600"/>
              <a:buNone/>
              <a:defRPr sz="4600"/>
            </a:lvl9pPr>
          </a:lstStyle>
          <a:p>
            <a:endParaRPr/>
          </a:p>
        </p:txBody>
      </p:sp>
      <p:sp>
        <p:nvSpPr>
          <p:cNvPr id="51" name="Google Shape;51;g272f37551c5_0_109"/>
          <p:cNvSpPr txBox="1">
            <a:spLocks noGrp="1"/>
          </p:cNvSpPr>
          <p:nvPr>
            <p:ph type="body" idx="1"/>
          </p:nvPr>
        </p:nvSpPr>
        <p:spPr>
          <a:xfrm>
            <a:off x="591093" y="2635093"/>
            <a:ext cx="5325000" cy="6029100"/>
          </a:xfrm>
          <a:prstGeom prst="rect">
            <a:avLst/>
          </a:prstGeom>
          <a:noFill/>
          <a:ln>
            <a:noFill/>
          </a:ln>
        </p:spPr>
        <p:txBody>
          <a:bodyPr spcFirstLastPara="1" wrap="square" lIns="173375" tIns="173375" rIns="173375" bIns="173375" anchor="t" anchorCtr="0">
            <a:normAutofit/>
          </a:bodyPr>
          <a:lstStyle>
            <a:lvl1pPr marL="457200" lvl="0" indent="-374650" algn="l">
              <a:lnSpc>
                <a:spcPct val="115000"/>
              </a:lnSpc>
              <a:spcBef>
                <a:spcPts val="0"/>
              </a:spcBef>
              <a:spcAft>
                <a:spcPts val="0"/>
              </a:spcAft>
              <a:buSzPts val="2300"/>
              <a:buChar char="●"/>
              <a:defRPr sz="2300"/>
            </a:lvl1pPr>
            <a:lvl2pPr marL="914400" lvl="1" indent="-374650" algn="l">
              <a:lnSpc>
                <a:spcPct val="115000"/>
              </a:lnSpc>
              <a:spcBef>
                <a:spcPts val="0"/>
              </a:spcBef>
              <a:spcAft>
                <a:spcPts val="0"/>
              </a:spcAft>
              <a:buSzPts val="2300"/>
              <a:buChar char="○"/>
              <a:defRPr sz="2300"/>
            </a:lvl2pPr>
            <a:lvl3pPr marL="1371600" lvl="2" indent="-374650" algn="l">
              <a:lnSpc>
                <a:spcPct val="115000"/>
              </a:lnSpc>
              <a:spcBef>
                <a:spcPts val="0"/>
              </a:spcBef>
              <a:spcAft>
                <a:spcPts val="0"/>
              </a:spcAft>
              <a:buSzPts val="2300"/>
              <a:buChar char="■"/>
              <a:defRPr sz="2300"/>
            </a:lvl3pPr>
            <a:lvl4pPr marL="1828800" lvl="3" indent="-374650" algn="l">
              <a:lnSpc>
                <a:spcPct val="115000"/>
              </a:lnSpc>
              <a:spcBef>
                <a:spcPts val="0"/>
              </a:spcBef>
              <a:spcAft>
                <a:spcPts val="0"/>
              </a:spcAft>
              <a:buSzPts val="2300"/>
              <a:buChar char="●"/>
              <a:defRPr sz="2300"/>
            </a:lvl4pPr>
            <a:lvl5pPr marL="2286000" lvl="4" indent="-374650" algn="l">
              <a:lnSpc>
                <a:spcPct val="115000"/>
              </a:lnSpc>
              <a:spcBef>
                <a:spcPts val="0"/>
              </a:spcBef>
              <a:spcAft>
                <a:spcPts val="0"/>
              </a:spcAft>
              <a:buSzPts val="2300"/>
              <a:buChar char="○"/>
              <a:defRPr sz="2300"/>
            </a:lvl5pPr>
            <a:lvl6pPr marL="2743200" lvl="5" indent="-374650" algn="l">
              <a:lnSpc>
                <a:spcPct val="115000"/>
              </a:lnSpc>
              <a:spcBef>
                <a:spcPts val="0"/>
              </a:spcBef>
              <a:spcAft>
                <a:spcPts val="0"/>
              </a:spcAft>
              <a:buSzPts val="2300"/>
              <a:buChar char="■"/>
              <a:defRPr sz="2300"/>
            </a:lvl6pPr>
            <a:lvl7pPr marL="3200400" lvl="6" indent="-374650" algn="l">
              <a:lnSpc>
                <a:spcPct val="115000"/>
              </a:lnSpc>
              <a:spcBef>
                <a:spcPts val="0"/>
              </a:spcBef>
              <a:spcAft>
                <a:spcPts val="0"/>
              </a:spcAft>
              <a:buSzPts val="2300"/>
              <a:buChar char="●"/>
              <a:defRPr sz="2300"/>
            </a:lvl7pPr>
            <a:lvl8pPr marL="3657600" lvl="7" indent="-374650" algn="l">
              <a:lnSpc>
                <a:spcPct val="115000"/>
              </a:lnSpc>
              <a:spcBef>
                <a:spcPts val="0"/>
              </a:spcBef>
              <a:spcAft>
                <a:spcPts val="0"/>
              </a:spcAft>
              <a:buSzPts val="2300"/>
              <a:buChar char="○"/>
              <a:defRPr sz="2300"/>
            </a:lvl8pPr>
            <a:lvl9pPr marL="4114800" lvl="8" indent="-374650" algn="l">
              <a:lnSpc>
                <a:spcPct val="115000"/>
              </a:lnSpc>
              <a:spcBef>
                <a:spcPts val="0"/>
              </a:spcBef>
              <a:spcAft>
                <a:spcPts val="0"/>
              </a:spcAft>
              <a:buSzPts val="2300"/>
              <a:buChar char="■"/>
              <a:defRPr sz="2300"/>
            </a:lvl9pPr>
          </a:lstStyle>
          <a:p>
            <a:endParaRPr/>
          </a:p>
        </p:txBody>
      </p:sp>
      <p:sp>
        <p:nvSpPr>
          <p:cNvPr id="52" name="Google Shape;52;g272f37551c5_0_109"/>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g272f37551c5_0_113"/>
          <p:cNvSpPr txBox="1">
            <a:spLocks noGrp="1"/>
          </p:cNvSpPr>
          <p:nvPr>
            <p:ph type="title"/>
          </p:nvPr>
        </p:nvSpPr>
        <p:spPr>
          <a:xfrm>
            <a:off x="929687" y="853618"/>
            <a:ext cx="12075600" cy="7757400"/>
          </a:xfrm>
          <a:prstGeom prst="rect">
            <a:avLst/>
          </a:prstGeom>
          <a:noFill/>
          <a:ln>
            <a:noFill/>
          </a:ln>
        </p:spPr>
        <p:txBody>
          <a:bodyPr spcFirstLastPara="1" wrap="square" lIns="173375" tIns="173375" rIns="173375" bIns="173375" anchor="ctr" anchorCtr="0">
            <a:noAutofit/>
          </a:bodyPr>
          <a:lstStyle>
            <a:lvl1pPr lvl="0" algn="l">
              <a:lnSpc>
                <a:spcPct val="100000"/>
              </a:lnSpc>
              <a:spcBef>
                <a:spcPts val="0"/>
              </a:spcBef>
              <a:spcAft>
                <a:spcPts val="0"/>
              </a:spcAft>
              <a:buSzPts val="9100"/>
              <a:buNone/>
              <a:defRPr sz="9100"/>
            </a:lvl1pPr>
            <a:lvl2pPr lvl="1" algn="l">
              <a:lnSpc>
                <a:spcPct val="100000"/>
              </a:lnSpc>
              <a:spcBef>
                <a:spcPts val="0"/>
              </a:spcBef>
              <a:spcAft>
                <a:spcPts val="0"/>
              </a:spcAft>
              <a:buSzPts val="9100"/>
              <a:buNone/>
              <a:defRPr sz="9100"/>
            </a:lvl2pPr>
            <a:lvl3pPr lvl="2" algn="l">
              <a:lnSpc>
                <a:spcPct val="100000"/>
              </a:lnSpc>
              <a:spcBef>
                <a:spcPts val="0"/>
              </a:spcBef>
              <a:spcAft>
                <a:spcPts val="0"/>
              </a:spcAft>
              <a:buSzPts val="9100"/>
              <a:buNone/>
              <a:defRPr sz="9100"/>
            </a:lvl3pPr>
            <a:lvl4pPr lvl="3" algn="l">
              <a:lnSpc>
                <a:spcPct val="100000"/>
              </a:lnSpc>
              <a:spcBef>
                <a:spcPts val="0"/>
              </a:spcBef>
              <a:spcAft>
                <a:spcPts val="0"/>
              </a:spcAft>
              <a:buSzPts val="9100"/>
              <a:buNone/>
              <a:defRPr sz="9100"/>
            </a:lvl4pPr>
            <a:lvl5pPr lvl="4" algn="l">
              <a:lnSpc>
                <a:spcPct val="100000"/>
              </a:lnSpc>
              <a:spcBef>
                <a:spcPts val="0"/>
              </a:spcBef>
              <a:spcAft>
                <a:spcPts val="0"/>
              </a:spcAft>
              <a:buSzPts val="9100"/>
              <a:buNone/>
              <a:defRPr sz="9100"/>
            </a:lvl5pPr>
            <a:lvl6pPr lvl="5" algn="l">
              <a:lnSpc>
                <a:spcPct val="100000"/>
              </a:lnSpc>
              <a:spcBef>
                <a:spcPts val="0"/>
              </a:spcBef>
              <a:spcAft>
                <a:spcPts val="0"/>
              </a:spcAft>
              <a:buSzPts val="9100"/>
              <a:buNone/>
              <a:defRPr sz="9100"/>
            </a:lvl6pPr>
            <a:lvl7pPr lvl="6" algn="l">
              <a:lnSpc>
                <a:spcPct val="100000"/>
              </a:lnSpc>
              <a:spcBef>
                <a:spcPts val="0"/>
              </a:spcBef>
              <a:spcAft>
                <a:spcPts val="0"/>
              </a:spcAft>
              <a:buSzPts val="9100"/>
              <a:buNone/>
              <a:defRPr sz="9100"/>
            </a:lvl7pPr>
            <a:lvl8pPr lvl="7" algn="l">
              <a:lnSpc>
                <a:spcPct val="100000"/>
              </a:lnSpc>
              <a:spcBef>
                <a:spcPts val="0"/>
              </a:spcBef>
              <a:spcAft>
                <a:spcPts val="0"/>
              </a:spcAft>
              <a:buSzPts val="9100"/>
              <a:buNone/>
              <a:defRPr sz="9100"/>
            </a:lvl8pPr>
            <a:lvl9pPr lvl="8" algn="l">
              <a:lnSpc>
                <a:spcPct val="100000"/>
              </a:lnSpc>
              <a:spcBef>
                <a:spcPts val="0"/>
              </a:spcBef>
              <a:spcAft>
                <a:spcPts val="0"/>
              </a:spcAft>
              <a:buSzPts val="9100"/>
              <a:buNone/>
              <a:defRPr sz="9100"/>
            </a:lvl9pPr>
          </a:lstStyle>
          <a:p>
            <a:endParaRPr/>
          </a:p>
        </p:txBody>
      </p:sp>
      <p:sp>
        <p:nvSpPr>
          <p:cNvPr id="55" name="Google Shape;55;g272f37551c5_0_113"/>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272f37551c5_0_122"/>
          <p:cNvSpPr txBox="1">
            <a:spLocks noGrp="1"/>
          </p:cNvSpPr>
          <p:nvPr>
            <p:ph type="body" idx="1"/>
          </p:nvPr>
        </p:nvSpPr>
        <p:spPr>
          <a:xfrm>
            <a:off x="591093" y="8022424"/>
            <a:ext cx="11375700" cy="1147500"/>
          </a:xfrm>
          <a:prstGeom prst="rect">
            <a:avLst/>
          </a:prstGeom>
          <a:noFill/>
          <a:ln>
            <a:noFill/>
          </a:ln>
        </p:spPr>
        <p:txBody>
          <a:bodyPr spcFirstLastPara="1" wrap="square" lIns="173375" tIns="173375" rIns="173375" bIns="173375" anchor="ctr" anchorCtr="0">
            <a:normAutofit/>
          </a:bodyPr>
          <a:lstStyle>
            <a:lvl1pPr marL="457200" lvl="0" indent="-228600" algn="l">
              <a:lnSpc>
                <a:spcPct val="100000"/>
              </a:lnSpc>
              <a:spcBef>
                <a:spcPts val="0"/>
              </a:spcBef>
              <a:spcAft>
                <a:spcPts val="0"/>
              </a:spcAft>
              <a:buSzPts val="3400"/>
              <a:buNone/>
              <a:defRPr/>
            </a:lvl1pPr>
          </a:lstStyle>
          <a:p>
            <a:endParaRPr/>
          </a:p>
        </p:txBody>
      </p:sp>
      <p:sp>
        <p:nvSpPr>
          <p:cNvPr id="58" name="Google Shape;58;g272f37551c5_0_122"/>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272f37551c5_0_125"/>
          <p:cNvSpPr txBox="1">
            <a:spLocks noGrp="1"/>
          </p:cNvSpPr>
          <p:nvPr>
            <p:ph type="title" hasCustomPrompt="1"/>
          </p:nvPr>
        </p:nvSpPr>
        <p:spPr>
          <a:xfrm>
            <a:off x="591093" y="2097541"/>
            <a:ext cx="16158000" cy="3723300"/>
          </a:xfrm>
          <a:prstGeom prst="rect">
            <a:avLst/>
          </a:prstGeom>
          <a:noFill/>
          <a:ln>
            <a:noFill/>
          </a:ln>
        </p:spPr>
        <p:txBody>
          <a:bodyPr spcFirstLastPara="1" wrap="square" lIns="173375" tIns="173375" rIns="173375" bIns="173375" anchor="b" anchorCtr="0">
            <a:noAutofit/>
          </a:bodyPr>
          <a:lstStyle>
            <a:lvl1pPr lvl="0" algn="ctr">
              <a:lnSpc>
                <a:spcPct val="100000"/>
              </a:lnSpc>
              <a:spcBef>
                <a:spcPts val="0"/>
              </a:spcBef>
              <a:spcAft>
                <a:spcPts val="0"/>
              </a:spcAft>
              <a:buSzPts val="22800"/>
              <a:buNone/>
              <a:defRPr sz="22800"/>
            </a:lvl1pPr>
            <a:lvl2pPr lvl="1" algn="ctr">
              <a:lnSpc>
                <a:spcPct val="100000"/>
              </a:lnSpc>
              <a:spcBef>
                <a:spcPts val="0"/>
              </a:spcBef>
              <a:spcAft>
                <a:spcPts val="0"/>
              </a:spcAft>
              <a:buSzPts val="22800"/>
              <a:buNone/>
              <a:defRPr sz="22800"/>
            </a:lvl2pPr>
            <a:lvl3pPr lvl="2" algn="ctr">
              <a:lnSpc>
                <a:spcPct val="100000"/>
              </a:lnSpc>
              <a:spcBef>
                <a:spcPts val="0"/>
              </a:spcBef>
              <a:spcAft>
                <a:spcPts val="0"/>
              </a:spcAft>
              <a:buSzPts val="22800"/>
              <a:buNone/>
              <a:defRPr sz="22800"/>
            </a:lvl3pPr>
            <a:lvl4pPr lvl="3" algn="ctr">
              <a:lnSpc>
                <a:spcPct val="100000"/>
              </a:lnSpc>
              <a:spcBef>
                <a:spcPts val="0"/>
              </a:spcBef>
              <a:spcAft>
                <a:spcPts val="0"/>
              </a:spcAft>
              <a:buSzPts val="22800"/>
              <a:buNone/>
              <a:defRPr sz="22800"/>
            </a:lvl4pPr>
            <a:lvl5pPr lvl="4" algn="ctr">
              <a:lnSpc>
                <a:spcPct val="100000"/>
              </a:lnSpc>
              <a:spcBef>
                <a:spcPts val="0"/>
              </a:spcBef>
              <a:spcAft>
                <a:spcPts val="0"/>
              </a:spcAft>
              <a:buSzPts val="22800"/>
              <a:buNone/>
              <a:defRPr sz="22800"/>
            </a:lvl5pPr>
            <a:lvl6pPr lvl="5" algn="ctr">
              <a:lnSpc>
                <a:spcPct val="100000"/>
              </a:lnSpc>
              <a:spcBef>
                <a:spcPts val="0"/>
              </a:spcBef>
              <a:spcAft>
                <a:spcPts val="0"/>
              </a:spcAft>
              <a:buSzPts val="22800"/>
              <a:buNone/>
              <a:defRPr sz="22800"/>
            </a:lvl6pPr>
            <a:lvl7pPr lvl="6" algn="ctr">
              <a:lnSpc>
                <a:spcPct val="100000"/>
              </a:lnSpc>
              <a:spcBef>
                <a:spcPts val="0"/>
              </a:spcBef>
              <a:spcAft>
                <a:spcPts val="0"/>
              </a:spcAft>
              <a:buSzPts val="22800"/>
              <a:buNone/>
              <a:defRPr sz="22800"/>
            </a:lvl7pPr>
            <a:lvl8pPr lvl="7" algn="ctr">
              <a:lnSpc>
                <a:spcPct val="100000"/>
              </a:lnSpc>
              <a:spcBef>
                <a:spcPts val="0"/>
              </a:spcBef>
              <a:spcAft>
                <a:spcPts val="0"/>
              </a:spcAft>
              <a:buSzPts val="22800"/>
              <a:buNone/>
              <a:defRPr sz="22800"/>
            </a:lvl8pPr>
            <a:lvl9pPr lvl="8" algn="ctr">
              <a:lnSpc>
                <a:spcPct val="100000"/>
              </a:lnSpc>
              <a:spcBef>
                <a:spcPts val="0"/>
              </a:spcBef>
              <a:spcAft>
                <a:spcPts val="0"/>
              </a:spcAft>
              <a:buSzPts val="22800"/>
              <a:buNone/>
              <a:defRPr sz="22800"/>
            </a:lvl9pPr>
          </a:lstStyle>
          <a:p>
            <a:r>
              <a:t>xx%</a:t>
            </a:r>
          </a:p>
        </p:txBody>
      </p:sp>
      <p:sp>
        <p:nvSpPr>
          <p:cNvPr id="61" name="Google Shape;61;g272f37551c5_0_125"/>
          <p:cNvSpPr txBox="1">
            <a:spLocks noGrp="1"/>
          </p:cNvSpPr>
          <p:nvPr>
            <p:ph type="body" idx="1"/>
          </p:nvPr>
        </p:nvSpPr>
        <p:spPr>
          <a:xfrm>
            <a:off x="591093" y="5977553"/>
            <a:ext cx="16158000" cy="2466600"/>
          </a:xfrm>
          <a:prstGeom prst="rect">
            <a:avLst/>
          </a:prstGeom>
          <a:noFill/>
          <a:ln>
            <a:noFill/>
          </a:ln>
        </p:spPr>
        <p:txBody>
          <a:bodyPr spcFirstLastPara="1" wrap="square" lIns="173375" tIns="173375" rIns="173375" bIns="173375" anchor="t" anchorCtr="0">
            <a:normAutofit/>
          </a:bodyPr>
          <a:lstStyle>
            <a:lvl1pPr marL="457200" lvl="0" indent="-444500" algn="ctr">
              <a:lnSpc>
                <a:spcPct val="115000"/>
              </a:lnSpc>
              <a:spcBef>
                <a:spcPts val="0"/>
              </a:spcBef>
              <a:spcAft>
                <a:spcPts val="0"/>
              </a:spcAft>
              <a:buSzPts val="3400"/>
              <a:buChar char="●"/>
              <a:defRPr/>
            </a:lvl1pPr>
            <a:lvl2pPr marL="914400" lvl="1" indent="-400050" algn="ctr">
              <a:lnSpc>
                <a:spcPct val="115000"/>
              </a:lnSpc>
              <a:spcBef>
                <a:spcPts val="0"/>
              </a:spcBef>
              <a:spcAft>
                <a:spcPts val="0"/>
              </a:spcAft>
              <a:buSzPts val="2700"/>
              <a:buChar char="○"/>
              <a:defRPr/>
            </a:lvl2pPr>
            <a:lvl3pPr marL="1371600" lvl="2" indent="-400050" algn="ctr">
              <a:lnSpc>
                <a:spcPct val="115000"/>
              </a:lnSpc>
              <a:spcBef>
                <a:spcPts val="0"/>
              </a:spcBef>
              <a:spcAft>
                <a:spcPts val="0"/>
              </a:spcAft>
              <a:buSzPts val="2700"/>
              <a:buChar char="■"/>
              <a:defRPr/>
            </a:lvl3pPr>
            <a:lvl4pPr marL="1828800" lvl="3" indent="-400050" algn="ctr">
              <a:lnSpc>
                <a:spcPct val="115000"/>
              </a:lnSpc>
              <a:spcBef>
                <a:spcPts val="0"/>
              </a:spcBef>
              <a:spcAft>
                <a:spcPts val="0"/>
              </a:spcAft>
              <a:buSzPts val="2700"/>
              <a:buChar char="●"/>
              <a:defRPr/>
            </a:lvl4pPr>
            <a:lvl5pPr marL="2286000" lvl="4" indent="-400050" algn="ctr">
              <a:lnSpc>
                <a:spcPct val="115000"/>
              </a:lnSpc>
              <a:spcBef>
                <a:spcPts val="0"/>
              </a:spcBef>
              <a:spcAft>
                <a:spcPts val="0"/>
              </a:spcAft>
              <a:buSzPts val="2700"/>
              <a:buChar char="○"/>
              <a:defRPr/>
            </a:lvl5pPr>
            <a:lvl6pPr marL="2743200" lvl="5" indent="-400050" algn="ctr">
              <a:lnSpc>
                <a:spcPct val="115000"/>
              </a:lnSpc>
              <a:spcBef>
                <a:spcPts val="0"/>
              </a:spcBef>
              <a:spcAft>
                <a:spcPts val="0"/>
              </a:spcAft>
              <a:buSzPts val="2700"/>
              <a:buChar char="■"/>
              <a:defRPr/>
            </a:lvl6pPr>
            <a:lvl7pPr marL="3200400" lvl="6" indent="-400050" algn="ctr">
              <a:lnSpc>
                <a:spcPct val="115000"/>
              </a:lnSpc>
              <a:spcBef>
                <a:spcPts val="0"/>
              </a:spcBef>
              <a:spcAft>
                <a:spcPts val="0"/>
              </a:spcAft>
              <a:buSzPts val="2700"/>
              <a:buChar char="●"/>
              <a:defRPr/>
            </a:lvl7pPr>
            <a:lvl8pPr marL="3657600" lvl="7" indent="-400050" algn="ctr">
              <a:lnSpc>
                <a:spcPct val="115000"/>
              </a:lnSpc>
              <a:spcBef>
                <a:spcPts val="0"/>
              </a:spcBef>
              <a:spcAft>
                <a:spcPts val="0"/>
              </a:spcAft>
              <a:buSzPts val="2700"/>
              <a:buChar char="○"/>
              <a:defRPr/>
            </a:lvl8pPr>
            <a:lvl9pPr marL="4114800" lvl="8" indent="-400050" algn="ctr">
              <a:lnSpc>
                <a:spcPct val="115000"/>
              </a:lnSpc>
              <a:spcBef>
                <a:spcPts val="0"/>
              </a:spcBef>
              <a:spcAft>
                <a:spcPts val="0"/>
              </a:spcAft>
              <a:buSzPts val="2700"/>
              <a:buChar char="■"/>
              <a:defRPr/>
            </a:lvl9pPr>
          </a:lstStyle>
          <a:p>
            <a:endParaRPr/>
          </a:p>
        </p:txBody>
      </p:sp>
      <p:sp>
        <p:nvSpPr>
          <p:cNvPr id="62" name="Google Shape;62;g272f37551c5_0_125"/>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o Logo Title and body: Blue BG ">
  <p:cSld name="TITLE_AND_BODY_1_1">
    <p:bg>
      <p:bgPr>
        <a:solidFill>
          <a:schemeClr val="dk1"/>
        </a:solidFill>
        <a:effectLst/>
      </p:bgPr>
    </p:bg>
    <p:spTree>
      <p:nvGrpSpPr>
        <p:cNvPr id="1" name="Shape 63"/>
        <p:cNvGrpSpPr/>
        <p:nvPr/>
      </p:nvGrpSpPr>
      <p:grpSpPr>
        <a:xfrm>
          <a:off x="0" y="0"/>
          <a:ext cx="0" cy="0"/>
          <a:chOff x="0" y="0"/>
          <a:chExt cx="0" cy="0"/>
        </a:xfrm>
      </p:grpSpPr>
      <p:sp>
        <p:nvSpPr>
          <p:cNvPr id="64" name="Google Shape;64;g272f37551c5_0_131"/>
          <p:cNvSpPr txBox="1">
            <a:spLocks noGrp="1"/>
          </p:cNvSpPr>
          <p:nvPr>
            <p:ph type="title"/>
          </p:nvPr>
        </p:nvSpPr>
        <p:spPr>
          <a:xfrm>
            <a:off x="591093" y="1277393"/>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Clr>
                <a:srgbClr val="FFFFFF"/>
              </a:buClr>
              <a:buSzPts val="5300"/>
              <a:buNone/>
              <a:defRPr>
                <a:solidFill>
                  <a:srgbClr val="FFFFFF"/>
                </a:solidFill>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65" name="Google Shape;65;g272f37551c5_0_131"/>
          <p:cNvSpPr txBox="1">
            <a:spLocks noGrp="1"/>
          </p:cNvSpPr>
          <p:nvPr>
            <p:ph type="body" idx="1"/>
          </p:nvPr>
        </p:nvSpPr>
        <p:spPr>
          <a:xfrm>
            <a:off x="591093" y="2618927"/>
            <a:ext cx="16158000" cy="6478500"/>
          </a:xfrm>
          <a:prstGeom prst="rect">
            <a:avLst/>
          </a:prstGeom>
          <a:noFill/>
          <a:ln>
            <a:noFill/>
          </a:ln>
        </p:spPr>
        <p:txBody>
          <a:bodyPr spcFirstLastPara="1" wrap="square" lIns="173375" tIns="173375" rIns="173375" bIns="173375" anchor="t" anchorCtr="0">
            <a:normAutofit/>
          </a:bodyPr>
          <a:lstStyle>
            <a:lvl1pPr marL="457200" lvl="0" indent="-444500" algn="l">
              <a:lnSpc>
                <a:spcPct val="115000"/>
              </a:lnSpc>
              <a:spcBef>
                <a:spcPts val="0"/>
              </a:spcBef>
              <a:spcAft>
                <a:spcPts val="0"/>
              </a:spcAft>
              <a:buClr>
                <a:srgbClr val="FFFFFF"/>
              </a:buClr>
              <a:buSzPts val="3400"/>
              <a:buChar char="●"/>
              <a:defRPr>
                <a:solidFill>
                  <a:srgbClr val="FFFFFF"/>
                </a:solidFill>
              </a:defRPr>
            </a:lvl1pPr>
            <a:lvl2pPr marL="914400" lvl="1" indent="-400050" algn="l">
              <a:lnSpc>
                <a:spcPct val="115000"/>
              </a:lnSpc>
              <a:spcBef>
                <a:spcPts val="0"/>
              </a:spcBef>
              <a:spcAft>
                <a:spcPts val="0"/>
              </a:spcAft>
              <a:buClr>
                <a:srgbClr val="FFFFFF"/>
              </a:buClr>
              <a:buSzPts val="2700"/>
              <a:buChar char="○"/>
              <a:defRPr>
                <a:solidFill>
                  <a:srgbClr val="FFFFFF"/>
                </a:solidFill>
              </a:defRPr>
            </a:lvl2pPr>
            <a:lvl3pPr marL="1371600" lvl="2" indent="-400050" algn="l">
              <a:lnSpc>
                <a:spcPct val="115000"/>
              </a:lnSpc>
              <a:spcBef>
                <a:spcPts val="0"/>
              </a:spcBef>
              <a:spcAft>
                <a:spcPts val="0"/>
              </a:spcAft>
              <a:buClr>
                <a:srgbClr val="FFFFFF"/>
              </a:buClr>
              <a:buSzPts val="2700"/>
              <a:buChar char="■"/>
              <a:defRPr>
                <a:solidFill>
                  <a:srgbClr val="FFFFFF"/>
                </a:solidFill>
              </a:defRPr>
            </a:lvl3pPr>
            <a:lvl4pPr marL="1828800" lvl="3" indent="-400050" algn="l">
              <a:lnSpc>
                <a:spcPct val="115000"/>
              </a:lnSpc>
              <a:spcBef>
                <a:spcPts val="0"/>
              </a:spcBef>
              <a:spcAft>
                <a:spcPts val="0"/>
              </a:spcAft>
              <a:buClr>
                <a:srgbClr val="FFFFFF"/>
              </a:buClr>
              <a:buSzPts val="2700"/>
              <a:buChar char="●"/>
              <a:defRPr>
                <a:solidFill>
                  <a:srgbClr val="FFFFFF"/>
                </a:solidFill>
              </a:defRPr>
            </a:lvl4pPr>
            <a:lvl5pPr marL="2286000" lvl="4" indent="-400050" algn="l">
              <a:lnSpc>
                <a:spcPct val="115000"/>
              </a:lnSpc>
              <a:spcBef>
                <a:spcPts val="0"/>
              </a:spcBef>
              <a:spcAft>
                <a:spcPts val="0"/>
              </a:spcAft>
              <a:buClr>
                <a:srgbClr val="FFFFFF"/>
              </a:buClr>
              <a:buSzPts val="2700"/>
              <a:buChar char="○"/>
              <a:defRPr>
                <a:solidFill>
                  <a:srgbClr val="FFFFFF"/>
                </a:solidFill>
              </a:defRPr>
            </a:lvl5pPr>
            <a:lvl6pPr marL="2743200" lvl="5" indent="-400050" algn="l">
              <a:lnSpc>
                <a:spcPct val="115000"/>
              </a:lnSpc>
              <a:spcBef>
                <a:spcPts val="0"/>
              </a:spcBef>
              <a:spcAft>
                <a:spcPts val="0"/>
              </a:spcAft>
              <a:buClr>
                <a:srgbClr val="FFFFFF"/>
              </a:buClr>
              <a:buSzPts val="2700"/>
              <a:buChar char="■"/>
              <a:defRPr>
                <a:solidFill>
                  <a:srgbClr val="FFFFFF"/>
                </a:solidFill>
              </a:defRPr>
            </a:lvl6pPr>
            <a:lvl7pPr marL="3200400" lvl="6" indent="-400050" algn="l">
              <a:lnSpc>
                <a:spcPct val="115000"/>
              </a:lnSpc>
              <a:spcBef>
                <a:spcPts val="0"/>
              </a:spcBef>
              <a:spcAft>
                <a:spcPts val="0"/>
              </a:spcAft>
              <a:buClr>
                <a:srgbClr val="FFFFFF"/>
              </a:buClr>
              <a:buSzPts val="2700"/>
              <a:buChar char="●"/>
              <a:defRPr>
                <a:solidFill>
                  <a:srgbClr val="FFFFFF"/>
                </a:solidFill>
              </a:defRPr>
            </a:lvl7pPr>
            <a:lvl8pPr marL="3657600" lvl="7" indent="-400050" algn="l">
              <a:lnSpc>
                <a:spcPct val="115000"/>
              </a:lnSpc>
              <a:spcBef>
                <a:spcPts val="0"/>
              </a:spcBef>
              <a:spcAft>
                <a:spcPts val="0"/>
              </a:spcAft>
              <a:buClr>
                <a:srgbClr val="FFFFFF"/>
              </a:buClr>
              <a:buSzPts val="2700"/>
              <a:buChar char="○"/>
              <a:defRPr>
                <a:solidFill>
                  <a:srgbClr val="FFFFFF"/>
                </a:solidFill>
              </a:defRPr>
            </a:lvl8pPr>
            <a:lvl9pPr marL="4114800" lvl="8" indent="-400050" algn="l">
              <a:lnSpc>
                <a:spcPct val="115000"/>
              </a:lnSpc>
              <a:spcBef>
                <a:spcPts val="0"/>
              </a:spcBef>
              <a:spcAft>
                <a:spcPts val="0"/>
              </a:spcAft>
              <a:buClr>
                <a:srgbClr val="FFFFFF"/>
              </a:buClr>
              <a:buSzPts val="2700"/>
              <a:buChar char="■"/>
              <a:defRPr>
                <a:solidFill>
                  <a:srgbClr val="FFFFFF"/>
                </a:solidFill>
              </a:defRPr>
            </a:lvl9pPr>
          </a:lstStyle>
          <a:p>
            <a:endParaRPr/>
          </a:p>
        </p:txBody>
      </p:sp>
      <p:sp>
        <p:nvSpPr>
          <p:cNvPr id="66" name="Google Shape;66;g272f37551c5_0_131"/>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g272f37551c5_0_139"/>
          <p:cNvSpPr txBox="1">
            <a:spLocks noGrp="1"/>
          </p:cNvSpPr>
          <p:nvPr>
            <p:ph type="title"/>
          </p:nvPr>
        </p:nvSpPr>
        <p:spPr>
          <a:xfrm>
            <a:off x="867013" y="390596"/>
            <a:ext cx="15606300" cy="1626000"/>
          </a:xfrm>
          <a:prstGeom prst="rect">
            <a:avLst/>
          </a:prstGeom>
          <a:noFill/>
          <a:ln>
            <a:noFill/>
          </a:ln>
        </p:spPr>
        <p:txBody>
          <a:bodyPr spcFirstLastPara="1" wrap="square" lIns="130050" tIns="65000" rIns="130050" bIns="65000" anchor="ctr" anchorCtr="0">
            <a:normAutofit/>
          </a:bodyPr>
          <a:lstStyle>
            <a:lvl1pPr lvl="0" algn="ctr">
              <a:lnSpc>
                <a:spcPct val="100000"/>
              </a:lnSpc>
              <a:spcBef>
                <a:spcPts val="0"/>
              </a:spcBef>
              <a:spcAft>
                <a:spcPts val="0"/>
              </a:spcAft>
              <a:buClr>
                <a:schemeClr val="dk1"/>
              </a:buClr>
              <a:buSzPts val="1700"/>
              <a:buNone/>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69" name="Google Shape;69;g272f37551c5_0_139"/>
          <p:cNvSpPr txBox="1">
            <a:spLocks noGrp="1"/>
          </p:cNvSpPr>
          <p:nvPr>
            <p:ph type="body" idx="1"/>
          </p:nvPr>
        </p:nvSpPr>
        <p:spPr>
          <a:xfrm>
            <a:off x="867013" y="2275845"/>
            <a:ext cx="15606300" cy="6437100"/>
          </a:xfrm>
          <a:prstGeom prst="rect">
            <a:avLst/>
          </a:prstGeom>
          <a:noFill/>
          <a:ln>
            <a:noFill/>
          </a:ln>
        </p:spPr>
        <p:txBody>
          <a:bodyPr spcFirstLastPara="1" wrap="square" lIns="130050" tIns="65000" rIns="130050" bIns="65000" anchor="t" anchorCtr="0">
            <a:normAutofit/>
          </a:bodyPr>
          <a:lstStyle>
            <a:lvl1pPr marL="457200" lvl="0" indent="-336550" algn="l">
              <a:lnSpc>
                <a:spcPct val="115000"/>
              </a:lnSpc>
              <a:spcBef>
                <a:spcPts val="400"/>
              </a:spcBef>
              <a:spcAft>
                <a:spcPts val="0"/>
              </a:spcAft>
              <a:buClr>
                <a:schemeClr val="dk1"/>
              </a:buClr>
              <a:buSzPts val="1700"/>
              <a:buChar char="●"/>
              <a:defRPr/>
            </a:lvl1pPr>
            <a:lvl2pPr marL="914400" lvl="1" indent="-336550" algn="l">
              <a:lnSpc>
                <a:spcPct val="115000"/>
              </a:lnSpc>
              <a:spcBef>
                <a:spcPts val="2300"/>
              </a:spcBef>
              <a:spcAft>
                <a:spcPts val="0"/>
              </a:spcAft>
              <a:buClr>
                <a:schemeClr val="dk1"/>
              </a:buClr>
              <a:buSzPts val="1700"/>
              <a:buChar char="○"/>
              <a:defRPr/>
            </a:lvl2pPr>
            <a:lvl3pPr marL="1371600" lvl="2" indent="-336550" algn="l">
              <a:lnSpc>
                <a:spcPct val="115000"/>
              </a:lnSpc>
              <a:spcBef>
                <a:spcPts val="2300"/>
              </a:spcBef>
              <a:spcAft>
                <a:spcPts val="0"/>
              </a:spcAft>
              <a:buClr>
                <a:schemeClr val="dk1"/>
              </a:buClr>
              <a:buSzPts val="1700"/>
              <a:buChar char="■"/>
              <a:defRPr/>
            </a:lvl3pPr>
            <a:lvl4pPr marL="1828800" lvl="3" indent="-336550" algn="l">
              <a:lnSpc>
                <a:spcPct val="115000"/>
              </a:lnSpc>
              <a:spcBef>
                <a:spcPts val="2300"/>
              </a:spcBef>
              <a:spcAft>
                <a:spcPts val="0"/>
              </a:spcAft>
              <a:buClr>
                <a:schemeClr val="dk1"/>
              </a:buClr>
              <a:buSzPts val="1700"/>
              <a:buChar char="●"/>
              <a:defRPr/>
            </a:lvl4pPr>
            <a:lvl5pPr marL="2286000" lvl="4" indent="-336550" algn="l">
              <a:lnSpc>
                <a:spcPct val="115000"/>
              </a:lnSpc>
              <a:spcBef>
                <a:spcPts val="2300"/>
              </a:spcBef>
              <a:spcAft>
                <a:spcPts val="0"/>
              </a:spcAft>
              <a:buClr>
                <a:schemeClr val="dk1"/>
              </a:buClr>
              <a:buSzPts val="1700"/>
              <a:buChar char="○"/>
              <a:defRPr/>
            </a:lvl5pPr>
            <a:lvl6pPr marL="2743200" lvl="5" indent="-336550" algn="l">
              <a:lnSpc>
                <a:spcPct val="115000"/>
              </a:lnSpc>
              <a:spcBef>
                <a:spcPts val="2300"/>
              </a:spcBef>
              <a:spcAft>
                <a:spcPts val="0"/>
              </a:spcAft>
              <a:buClr>
                <a:schemeClr val="dk1"/>
              </a:buClr>
              <a:buSzPts val="1700"/>
              <a:buChar char="■"/>
              <a:defRPr/>
            </a:lvl6pPr>
            <a:lvl7pPr marL="3200400" lvl="6" indent="-336550" algn="l">
              <a:lnSpc>
                <a:spcPct val="115000"/>
              </a:lnSpc>
              <a:spcBef>
                <a:spcPts val="2300"/>
              </a:spcBef>
              <a:spcAft>
                <a:spcPts val="0"/>
              </a:spcAft>
              <a:buClr>
                <a:schemeClr val="dk1"/>
              </a:buClr>
              <a:buSzPts val="1700"/>
              <a:buChar char="●"/>
              <a:defRPr/>
            </a:lvl7pPr>
            <a:lvl8pPr marL="3657600" lvl="7" indent="-336550" algn="l">
              <a:lnSpc>
                <a:spcPct val="115000"/>
              </a:lnSpc>
              <a:spcBef>
                <a:spcPts val="2300"/>
              </a:spcBef>
              <a:spcAft>
                <a:spcPts val="0"/>
              </a:spcAft>
              <a:buClr>
                <a:schemeClr val="dk1"/>
              </a:buClr>
              <a:buSzPts val="1700"/>
              <a:buChar char="○"/>
              <a:defRPr/>
            </a:lvl8pPr>
            <a:lvl9pPr marL="4114800" lvl="8" indent="-336550" algn="l">
              <a:lnSpc>
                <a:spcPct val="115000"/>
              </a:lnSpc>
              <a:spcBef>
                <a:spcPts val="2300"/>
              </a:spcBef>
              <a:spcAft>
                <a:spcPts val="2300"/>
              </a:spcAft>
              <a:buClr>
                <a:schemeClr val="dk1"/>
              </a:buClr>
              <a:buSzPts val="1700"/>
              <a:buChar char="■"/>
              <a:defRPr/>
            </a:lvl9pPr>
          </a:lstStyle>
          <a:p>
            <a:endParaRPr/>
          </a:p>
        </p:txBody>
      </p:sp>
      <p:sp>
        <p:nvSpPr>
          <p:cNvPr id="70" name="Google Shape;70;g272f37551c5_0_139"/>
          <p:cNvSpPr txBox="1">
            <a:spLocks noGrp="1"/>
          </p:cNvSpPr>
          <p:nvPr>
            <p:ph type="dt" idx="10"/>
          </p:nvPr>
        </p:nvSpPr>
        <p:spPr>
          <a:xfrm>
            <a:off x="867015" y="9040147"/>
            <a:ext cx="4046100" cy="519300"/>
          </a:xfrm>
          <a:prstGeom prst="rect">
            <a:avLst/>
          </a:prstGeom>
          <a:noFill/>
          <a:ln>
            <a:noFill/>
          </a:ln>
        </p:spPr>
        <p:txBody>
          <a:bodyPr spcFirstLastPara="1" wrap="square" lIns="130050" tIns="65000" rIns="130050" bIns="65000" anchor="ctr" anchorCtr="0">
            <a:noAutofit/>
          </a:bodyPr>
          <a:lstStyle>
            <a:lvl1pPr marR="0" lvl="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endParaRPr/>
          </a:p>
        </p:txBody>
      </p:sp>
      <p:sp>
        <p:nvSpPr>
          <p:cNvPr id="71" name="Google Shape;71;g272f37551c5_0_139"/>
          <p:cNvSpPr txBox="1">
            <a:spLocks noGrp="1"/>
          </p:cNvSpPr>
          <p:nvPr>
            <p:ph type="ftr" idx="11"/>
          </p:nvPr>
        </p:nvSpPr>
        <p:spPr>
          <a:xfrm>
            <a:off x="5924592" y="9040147"/>
            <a:ext cx="5491200" cy="519300"/>
          </a:xfrm>
          <a:prstGeom prst="rect">
            <a:avLst/>
          </a:prstGeom>
          <a:noFill/>
          <a:ln>
            <a:noFill/>
          </a:ln>
        </p:spPr>
        <p:txBody>
          <a:bodyPr spcFirstLastPara="1" wrap="square" lIns="130050" tIns="65000" rIns="130050" bIns="65000" anchor="ctr" anchorCtr="0">
            <a:noAutofit/>
          </a:bodyPr>
          <a:lstStyle>
            <a:lvl1pPr marR="0" lvl="0"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endParaRPr/>
          </a:p>
        </p:txBody>
      </p:sp>
      <p:sp>
        <p:nvSpPr>
          <p:cNvPr id="72" name="Google Shape;72;g272f37551c5_0_139"/>
          <p:cNvSpPr txBox="1">
            <a:spLocks noGrp="1"/>
          </p:cNvSpPr>
          <p:nvPr>
            <p:ph type="sldNum" idx="12"/>
          </p:nvPr>
        </p:nvSpPr>
        <p:spPr>
          <a:xfrm>
            <a:off x="12427191" y="9040147"/>
            <a:ext cx="4046100" cy="519300"/>
          </a:xfrm>
          <a:prstGeom prst="rect">
            <a:avLst/>
          </a:prstGeom>
          <a:noFill/>
          <a:ln>
            <a:noFill/>
          </a:ln>
        </p:spPr>
        <p:txBody>
          <a:bodyPr spcFirstLastPara="1" wrap="square" lIns="130050" tIns="65000" rIns="130050" bIns="65000"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UM Master 1">
  <p:cSld name="TITLE_AND_BODY_2">
    <p:spTree>
      <p:nvGrpSpPr>
        <p:cNvPr id="1" name="Shape 73"/>
        <p:cNvGrpSpPr/>
        <p:nvPr/>
      </p:nvGrpSpPr>
      <p:grpSpPr>
        <a:xfrm>
          <a:off x="0" y="0"/>
          <a:ext cx="0" cy="0"/>
          <a:chOff x="0" y="0"/>
          <a:chExt cx="0" cy="0"/>
        </a:xfrm>
      </p:grpSpPr>
      <p:sp>
        <p:nvSpPr>
          <p:cNvPr id="74" name="Google Shape;74;g272f37551c5_0_145"/>
          <p:cNvSpPr/>
          <p:nvPr/>
        </p:nvSpPr>
        <p:spPr>
          <a:xfrm>
            <a:off x="-173246" y="9168504"/>
            <a:ext cx="17686800" cy="1269900"/>
          </a:xfrm>
          <a:prstGeom prst="rect">
            <a:avLst/>
          </a:prstGeom>
          <a:gradFill>
            <a:gsLst>
              <a:gs pos="0">
                <a:srgbClr val="587ABC"/>
              </a:gs>
              <a:gs pos="100000">
                <a:srgbClr val="11284B"/>
              </a:gs>
            </a:gsLst>
            <a:lin ang="16200038" scaled="0"/>
          </a:gradFill>
          <a:ln w="25400" cap="flat" cmpd="sng">
            <a:solidFill>
              <a:srgbClr val="F5C4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000000"/>
              </a:solidFill>
              <a:latin typeface="Calibri"/>
              <a:ea typeface="Calibri"/>
              <a:cs typeface="Calibri"/>
              <a:sym typeface="Calibri"/>
            </a:endParaRPr>
          </a:p>
        </p:txBody>
      </p:sp>
      <p:pic>
        <p:nvPicPr>
          <p:cNvPr id="75" name="Google Shape;75;g272f37551c5_0_145" descr="U of M Tech Transfer Logo RGB.eps"/>
          <p:cNvPicPr preferRelativeResize="0"/>
          <p:nvPr/>
        </p:nvPicPr>
        <p:blipFill rotWithShape="1">
          <a:blip r:embed="rId2">
            <a:alphaModFix/>
          </a:blip>
          <a:srcRect/>
          <a:stretch/>
        </p:blipFill>
        <p:spPr>
          <a:xfrm>
            <a:off x="6942875" y="8590712"/>
            <a:ext cx="2578103" cy="355599"/>
          </a:xfrm>
          <a:prstGeom prst="rect">
            <a:avLst/>
          </a:prstGeom>
          <a:noFill/>
          <a:ln>
            <a:noFill/>
          </a:ln>
        </p:spPr>
      </p:pic>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
        <p:cNvGrpSpPr/>
        <p:nvPr/>
      </p:nvGrpSpPr>
      <p:grpSpPr>
        <a:xfrm>
          <a:off x="0" y="0"/>
          <a:ext cx="0" cy="0"/>
          <a:chOff x="0" y="0"/>
          <a:chExt cx="0" cy="0"/>
        </a:xfrm>
      </p:grpSpPr>
      <p:sp>
        <p:nvSpPr>
          <p:cNvPr id="12" name="Google Shape;12;g272f37551c5_0_116"/>
          <p:cNvSpPr/>
          <p:nvPr/>
        </p:nvSpPr>
        <p:spPr>
          <a:xfrm>
            <a:off x="8670125" y="-237"/>
            <a:ext cx="8670000" cy="9753600"/>
          </a:xfrm>
          <a:prstGeom prst="rect">
            <a:avLst/>
          </a:prstGeom>
          <a:solidFill>
            <a:schemeClr val="lt2"/>
          </a:solidFill>
          <a:ln>
            <a:noFill/>
          </a:ln>
        </p:spPr>
        <p:txBody>
          <a:bodyPr spcFirstLastPara="1" wrap="square" lIns="173375" tIns="173375" rIns="173375" bIns="173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g272f37551c5_0_116"/>
          <p:cNvSpPr txBox="1">
            <a:spLocks noGrp="1"/>
          </p:cNvSpPr>
          <p:nvPr>
            <p:ph type="title"/>
          </p:nvPr>
        </p:nvSpPr>
        <p:spPr>
          <a:xfrm>
            <a:off x="503482" y="2338465"/>
            <a:ext cx="7671000" cy="2811000"/>
          </a:xfrm>
          <a:prstGeom prst="rect">
            <a:avLst/>
          </a:prstGeom>
          <a:noFill/>
          <a:ln>
            <a:noFill/>
          </a:ln>
        </p:spPr>
        <p:txBody>
          <a:bodyPr spcFirstLastPara="1" wrap="square" lIns="173375" tIns="173375" rIns="173375" bIns="173375" anchor="b"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4" name="Google Shape;14;g272f37551c5_0_116"/>
          <p:cNvSpPr txBox="1">
            <a:spLocks noGrp="1"/>
          </p:cNvSpPr>
          <p:nvPr>
            <p:ph type="subTitle" idx="1"/>
          </p:nvPr>
        </p:nvSpPr>
        <p:spPr>
          <a:xfrm>
            <a:off x="503482" y="5315461"/>
            <a:ext cx="7671000" cy="2342100"/>
          </a:xfrm>
          <a:prstGeom prst="rect">
            <a:avLst/>
          </a:prstGeom>
          <a:noFill/>
          <a:ln>
            <a:noFill/>
          </a:ln>
        </p:spPr>
        <p:txBody>
          <a:bodyPr spcFirstLastPara="1" wrap="square" lIns="173375" tIns="173375" rIns="173375" bIns="173375" anchor="t"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5" name="Google Shape;15;g272f37551c5_0_116"/>
          <p:cNvSpPr txBox="1">
            <a:spLocks noGrp="1"/>
          </p:cNvSpPr>
          <p:nvPr>
            <p:ph type="body" idx="2"/>
          </p:nvPr>
        </p:nvSpPr>
        <p:spPr>
          <a:xfrm>
            <a:off x="9367035" y="1373061"/>
            <a:ext cx="7276200" cy="7007100"/>
          </a:xfrm>
          <a:prstGeom prst="rect">
            <a:avLst/>
          </a:prstGeom>
          <a:noFill/>
          <a:ln>
            <a:noFill/>
          </a:ln>
        </p:spPr>
        <p:txBody>
          <a:bodyPr spcFirstLastPara="1" wrap="square" lIns="173375" tIns="173375" rIns="173375" bIns="173375" anchor="ctr" anchorCtr="0">
            <a:normAutofit/>
          </a:bodyPr>
          <a:lstStyle>
            <a:lvl1pPr marL="457200" lvl="0" indent="-444500" algn="l">
              <a:lnSpc>
                <a:spcPct val="115000"/>
              </a:lnSpc>
              <a:spcBef>
                <a:spcPts val="0"/>
              </a:spcBef>
              <a:spcAft>
                <a:spcPts val="0"/>
              </a:spcAft>
              <a:buSzPts val="3400"/>
              <a:buChar char="●"/>
              <a:defRPr/>
            </a:lvl1pPr>
            <a:lvl2pPr marL="914400" lvl="1" indent="-400050" algn="l">
              <a:lnSpc>
                <a:spcPct val="115000"/>
              </a:lnSpc>
              <a:spcBef>
                <a:spcPts val="0"/>
              </a:spcBef>
              <a:spcAft>
                <a:spcPts val="0"/>
              </a:spcAft>
              <a:buSzPts val="2700"/>
              <a:buChar char="○"/>
              <a:defRPr/>
            </a:lvl2pPr>
            <a:lvl3pPr marL="1371600" lvl="2" indent="-400050" algn="l">
              <a:lnSpc>
                <a:spcPct val="115000"/>
              </a:lnSpc>
              <a:spcBef>
                <a:spcPts val="0"/>
              </a:spcBef>
              <a:spcAft>
                <a:spcPts val="0"/>
              </a:spcAft>
              <a:buSzPts val="2700"/>
              <a:buChar char="■"/>
              <a:defRPr/>
            </a:lvl3pPr>
            <a:lvl4pPr marL="1828800" lvl="3" indent="-400050" algn="l">
              <a:lnSpc>
                <a:spcPct val="115000"/>
              </a:lnSpc>
              <a:spcBef>
                <a:spcPts val="0"/>
              </a:spcBef>
              <a:spcAft>
                <a:spcPts val="0"/>
              </a:spcAft>
              <a:buSzPts val="2700"/>
              <a:buChar char="●"/>
              <a:defRPr/>
            </a:lvl4pPr>
            <a:lvl5pPr marL="2286000" lvl="4" indent="-400050" algn="l">
              <a:lnSpc>
                <a:spcPct val="115000"/>
              </a:lnSpc>
              <a:spcBef>
                <a:spcPts val="0"/>
              </a:spcBef>
              <a:spcAft>
                <a:spcPts val="0"/>
              </a:spcAft>
              <a:buSzPts val="2700"/>
              <a:buChar char="○"/>
              <a:defRPr/>
            </a:lvl5pPr>
            <a:lvl6pPr marL="2743200" lvl="5" indent="-400050" algn="l">
              <a:lnSpc>
                <a:spcPct val="115000"/>
              </a:lnSpc>
              <a:spcBef>
                <a:spcPts val="0"/>
              </a:spcBef>
              <a:spcAft>
                <a:spcPts val="0"/>
              </a:spcAft>
              <a:buSzPts val="2700"/>
              <a:buChar char="■"/>
              <a:defRPr/>
            </a:lvl6pPr>
            <a:lvl7pPr marL="3200400" lvl="6" indent="-400050" algn="l">
              <a:lnSpc>
                <a:spcPct val="115000"/>
              </a:lnSpc>
              <a:spcBef>
                <a:spcPts val="0"/>
              </a:spcBef>
              <a:spcAft>
                <a:spcPts val="0"/>
              </a:spcAft>
              <a:buSzPts val="2700"/>
              <a:buChar char="●"/>
              <a:defRPr/>
            </a:lvl7pPr>
            <a:lvl8pPr marL="3657600" lvl="7" indent="-400050" algn="l">
              <a:lnSpc>
                <a:spcPct val="115000"/>
              </a:lnSpc>
              <a:spcBef>
                <a:spcPts val="0"/>
              </a:spcBef>
              <a:spcAft>
                <a:spcPts val="0"/>
              </a:spcAft>
              <a:buSzPts val="2700"/>
              <a:buChar char="○"/>
              <a:defRPr/>
            </a:lvl8pPr>
            <a:lvl9pPr marL="4114800" lvl="8" indent="-400050" algn="l">
              <a:lnSpc>
                <a:spcPct val="115000"/>
              </a:lnSpc>
              <a:spcBef>
                <a:spcPts val="0"/>
              </a:spcBef>
              <a:spcAft>
                <a:spcPts val="0"/>
              </a:spcAft>
              <a:buSzPts val="2700"/>
              <a:buChar char="■"/>
              <a:defRPr/>
            </a:lvl9pPr>
          </a:lstStyle>
          <a:p>
            <a:endParaRPr/>
          </a:p>
        </p:txBody>
      </p:sp>
      <p:sp>
        <p:nvSpPr>
          <p:cNvPr id="16" name="Google Shape;16;g272f37551c5_0_116"/>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Blue">
  <p:cSld name="TITLE_1">
    <p:bg>
      <p:bgPr>
        <a:solidFill>
          <a:schemeClr val="accent2"/>
        </a:solidFill>
        <a:effectLst/>
      </p:bgPr>
    </p:bg>
    <p:spTree>
      <p:nvGrpSpPr>
        <p:cNvPr id="1" name="Shape 17"/>
        <p:cNvGrpSpPr/>
        <p:nvPr/>
      </p:nvGrpSpPr>
      <p:grpSpPr>
        <a:xfrm>
          <a:off x="0" y="0"/>
          <a:ext cx="0" cy="0"/>
          <a:chOff x="0" y="0"/>
          <a:chExt cx="0" cy="0"/>
        </a:xfrm>
      </p:grpSpPr>
      <p:sp>
        <p:nvSpPr>
          <p:cNvPr id="18" name="Google Shape;18;g272f37551c5_0_135"/>
          <p:cNvSpPr txBox="1">
            <a:spLocks noGrp="1"/>
          </p:cNvSpPr>
          <p:nvPr>
            <p:ph type="ctrTitle"/>
          </p:nvPr>
        </p:nvSpPr>
        <p:spPr>
          <a:xfrm>
            <a:off x="591109" y="1411935"/>
            <a:ext cx="16158000" cy="3892200"/>
          </a:xfrm>
          <a:prstGeom prst="rect">
            <a:avLst/>
          </a:prstGeom>
          <a:noFill/>
          <a:ln>
            <a:noFill/>
          </a:ln>
        </p:spPr>
        <p:txBody>
          <a:bodyPr spcFirstLastPara="1" wrap="square" lIns="173375" tIns="173375" rIns="173375" bIns="173375" anchor="b" anchorCtr="0">
            <a:spAutoFit/>
          </a:bodyPr>
          <a:lstStyle>
            <a:lvl1pPr lvl="0" algn="ctr">
              <a:lnSpc>
                <a:spcPct val="100000"/>
              </a:lnSpc>
              <a:spcBef>
                <a:spcPts val="0"/>
              </a:spcBef>
              <a:spcAft>
                <a:spcPts val="0"/>
              </a:spcAft>
              <a:buClr>
                <a:schemeClr val="lt1"/>
              </a:buClr>
              <a:buSzPts val="8000"/>
              <a:buNone/>
              <a:defRPr sz="8000">
                <a:solidFill>
                  <a:schemeClr val="lt1"/>
                </a:solidFill>
              </a:defRPr>
            </a:lvl1pPr>
            <a:lvl2pPr lvl="1" algn="ctr">
              <a:lnSpc>
                <a:spcPct val="100000"/>
              </a:lnSpc>
              <a:spcBef>
                <a:spcPts val="0"/>
              </a:spcBef>
              <a:spcAft>
                <a:spcPts val="0"/>
              </a:spcAft>
              <a:buSzPts val="9900"/>
              <a:buNone/>
              <a:defRPr sz="9900"/>
            </a:lvl2pPr>
            <a:lvl3pPr lvl="2" algn="ctr">
              <a:lnSpc>
                <a:spcPct val="100000"/>
              </a:lnSpc>
              <a:spcBef>
                <a:spcPts val="0"/>
              </a:spcBef>
              <a:spcAft>
                <a:spcPts val="0"/>
              </a:spcAft>
              <a:buSzPts val="9900"/>
              <a:buNone/>
              <a:defRPr sz="9900"/>
            </a:lvl3pPr>
            <a:lvl4pPr lvl="3" algn="ctr">
              <a:lnSpc>
                <a:spcPct val="100000"/>
              </a:lnSpc>
              <a:spcBef>
                <a:spcPts val="0"/>
              </a:spcBef>
              <a:spcAft>
                <a:spcPts val="0"/>
              </a:spcAft>
              <a:buSzPts val="9900"/>
              <a:buNone/>
              <a:defRPr sz="9900"/>
            </a:lvl4pPr>
            <a:lvl5pPr lvl="4" algn="ctr">
              <a:lnSpc>
                <a:spcPct val="100000"/>
              </a:lnSpc>
              <a:spcBef>
                <a:spcPts val="0"/>
              </a:spcBef>
              <a:spcAft>
                <a:spcPts val="0"/>
              </a:spcAft>
              <a:buSzPts val="9900"/>
              <a:buNone/>
              <a:defRPr sz="9900"/>
            </a:lvl5pPr>
            <a:lvl6pPr lvl="5" algn="ctr">
              <a:lnSpc>
                <a:spcPct val="100000"/>
              </a:lnSpc>
              <a:spcBef>
                <a:spcPts val="0"/>
              </a:spcBef>
              <a:spcAft>
                <a:spcPts val="0"/>
              </a:spcAft>
              <a:buSzPts val="9900"/>
              <a:buNone/>
              <a:defRPr sz="9900"/>
            </a:lvl6pPr>
            <a:lvl7pPr lvl="6" algn="ctr">
              <a:lnSpc>
                <a:spcPct val="100000"/>
              </a:lnSpc>
              <a:spcBef>
                <a:spcPts val="0"/>
              </a:spcBef>
              <a:spcAft>
                <a:spcPts val="0"/>
              </a:spcAft>
              <a:buSzPts val="9900"/>
              <a:buNone/>
              <a:defRPr sz="9900"/>
            </a:lvl7pPr>
            <a:lvl8pPr lvl="7" algn="ctr">
              <a:lnSpc>
                <a:spcPct val="100000"/>
              </a:lnSpc>
              <a:spcBef>
                <a:spcPts val="0"/>
              </a:spcBef>
              <a:spcAft>
                <a:spcPts val="0"/>
              </a:spcAft>
              <a:buSzPts val="9900"/>
              <a:buNone/>
              <a:defRPr sz="9900"/>
            </a:lvl8pPr>
            <a:lvl9pPr lvl="8" algn="ctr">
              <a:lnSpc>
                <a:spcPct val="100000"/>
              </a:lnSpc>
              <a:spcBef>
                <a:spcPts val="0"/>
              </a:spcBef>
              <a:spcAft>
                <a:spcPts val="0"/>
              </a:spcAft>
              <a:buSzPts val="9900"/>
              <a:buNone/>
              <a:defRPr sz="9900"/>
            </a:lvl9pPr>
          </a:lstStyle>
          <a:p>
            <a:endParaRPr/>
          </a:p>
        </p:txBody>
      </p:sp>
      <p:sp>
        <p:nvSpPr>
          <p:cNvPr id="19" name="Google Shape;19;g272f37551c5_0_135"/>
          <p:cNvSpPr txBox="1">
            <a:spLocks noGrp="1"/>
          </p:cNvSpPr>
          <p:nvPr>
            <p:ph type="subTitle" idx="1"/>
          </p:nvPr>
        </p:nvSpPr>
        <p:spPr>
          <a:xfrm>
            <a:off x="591093" y="5374341"/>
            <a:ext cx="16158000" cy="1503000"/>
          </a:xfrm>
          <a:prstGeom prst="rect">
            <a:avLst/>
          </a:prstGeom>
          <a:noFill/>
          <a:ln>
            <a:noFill/>
          </a:ln>
        </p:spPr>
        <p:txBody>
          <a:bodyPr spcFirstLastPara="1" wrap="square" lIns="173375" tIns="173375" rIns="173375" bIns="173375" anchor="t" anchorCtr="0">
            <a:normAutofit/>
          </a:bodyPr>
          <a:lstStyle>
            <a:lvl1pPr lvl="0" algn="ctr">
              <a:lnSpc>
                <a:spcPct val="100000"/>
              </a:lnSpc>
              <a:spcBef>
                <a:spcPts val="0"/>
              </a:spcBef>
              <a:spcAft>
                <a:spcPts val="0"/>
              </a:spcAft>
              <a:buClr>
                <a:schemeClr val="accent1"/>
              </a:buClr>
              <a:buSzPts val="5300"/>
              <a:buNone/>
              <a:defRPr sz="5300">
                <a:solidFill>
                  <a:schemeClr val="accent1"/>
                </a:solidFill>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pic>
        <p:nvPicPr>
          <p:cNvPr id="20" name="Google Shape;20;g272f37551c5_0_135"/>
          <p:cNvPicPr preferRelativeResize="0"/>
          <p:nvPr/>
        </p:nvPicPr>
        <p:blipFill rotWithShape="1">
          <a:blip r:embed="rId2">
            <a:alphaModFix/>
          </a:blip>
          <a:srcRect/>
          <a:stretch/>
        </p:blipFill>
        <p:spPr>
          <a:xfrm>
            <a:off x="880097" y="684606"/>
            <a:ext cx="6218950" cy="5099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UM Master 1 1">
  <p:cSld name="TITLE_AND_BODY_3">
    <p:spTree>
      <p:nvGrpSpPr>
        <p:cNvPr id="1" name="Shape 21"/>
        <p:cNvGrpSpPr/>
        <p:nvPr/>
      </p:nvGrpSpPr>
      <p:grpSpPr>
        <a:xfrm>
          <a:off x="0" y="0"/>
          <a:ext cx="0" cy="0"/>
          <a:chOff x="0" y="0"/>
          <a:chExt cx="0" cy="0"/>
        </a:xfrm>
      </p:grpSpPr>
      <p:sp>
        <p:nvSpPr>
          <p:cNvPr id="22" name="Google Shape;22;g2e47458a291_0_906"/>
          <p:cNvSpPr/>
          <p:nvPr/>
        </p:nvSpPr>
        <p:spPr>
          <a:xfrm>
            <a:off x="-173245" y="9168504"/>
            <a:ext cx="17686800" cy="1269900"/>
          </a:xfrm>
          <a:prstGeom prst="rect">
            <a:avLst/>
          </a:prstGeom>
          <a:gradFill>
            <a:gsLst>
              <a:gs pos="0">
                <a:srgbClr val="587ABC"/>
              </a:gs>
              <a:gs pos="100000">
                <a:srgbClr val="11284B"/>
              </a:gs>
            </a:gsLst>
            <a:lin ang="16200038" scaled="0"/>
          </a:gradFill>
          <a:ln w="25400" cap="flat" cmpd="sng">
            <a:solidFill>
              <a:srgbClr val="F5C4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3" name="Google Shape;23;g2e47458a291_0_906" descr="U of M Tech Transfer Logo RGB.eps"/>
          <p:cNvPicPr preferRelativeResize="0"/>
          <p:nvPr/>
        </p:nvPicPr>
        <p:blipFill rotWithShape="1">
          <a:blip r:embed="rId2">
            <a:alphaModFix/>
          </a:blip>
          <a:srcRect/>
          <a:stretch/>
        </p:blipFill>
        <p:spPr>
          <a:xfrm>
            <a:off x="6942882" y="8590712"/>
            <a:ext cx="3437570" cy="355600"/>
          </a:xfrm>
          <a:prstGeom prst="rect">
            <a:avLst/>
          </a:prstGeom>
          <a:noFill/>
          <a:ln>
            <a:noFill/>
          </a:ln>
        </p:spPr>
      </p:pic>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g272f37551c5_0_84"/>
          <p:cNvSpPr txBox="1">
            <a:spLocks noGrp="1"/>
          </p:cNvSpPr>
          <p:nvPr>
            <p:ph type="ctrTitle"/>
          </p:nvPr>
        </p:nvSpPr>
        <p:spPr>
          <a:xfrm>
            <a:off x="591109" y="1411935"/>
            <a:ext cx="16158000" cy="3892200"/>
          </a:xfrm>
          <a:prstGeom prst="rect">
            <a:avLst/>
          </a:prstGeom>
          <a:noFill/>
          <a:ln>
            <a:noFill/>
          </a:ln>
        </p:spPr>
        <p:txBody>
          <a:bodyPr spcFirstLastPara="1" wrap="square" lIns="173375" tIns="173375" rIns="173375" bIns="173375" anchor="b" anchorCtr="0">
            <a:noAutofit/>
          </a:bodyPr>
          <a:lstStyle>
            <a:lvl1pPr lvl="0" algn="ctr">
              <a:lnSpc>
                <a:spcPct val="100000"/>
              </a:lnSpc>
              <a:spcBef>
                <a:spcPts val="0"/>
              </a:spcBef>
              <a:spcAft>
                <a:spcPts val="0"/>
              </a:spcAft>
              <a:buSzPts val="9900"/>
              <a:buNone/>
              <a:defRPr sz="9900"/>
            </a:lvl1pPr>
            <a:lvl2pPr lvl="1" algn="ctr">
              <a:lnSpc>
                <a:spcPct val="100000"/>
              </a:lnSpc>
              <a:spcBef>
                <a:spcPts val="0"/>
              </a:spcBef>
              <a:spcAft>
                <a:spcPts val="0"/>
              </a:spcAft>
              <a:buSzPts val="9900"/>
              <a:buNone/>
              <a:defRPr sz="9900"/>
            </a:lvl2pPr>
            <a:lvl3pPr lvl="2" algn="ctr">
              <a:lnSpc>
                <a:spcPct val="100000"/>
              </a:lnSpc>
              <a:spcBef>
                <a:spcPts val="0"/>
              </a:spcBef>
              <a:spcAft>
                <a:spcPts val="0"/>
              </a:spcAft>
              <a:buSzPts val="9900"/>
              <a:buNone/>
              <a:defRPr sz="9900"/>
            </a:lvl3pPr>
            <a:lvl4pPr lvl="3" algn="ctr">
              <a:lnSpc>
                <a:spcPct val="100000"/>
              </a:lnSpc>
              <a:spcBef>
                <a:spcPts val="0"/>
              </a:spcBef>
              <a:spcAft>
                <a:spcPts val="0"/>
              </a:spcAft>
              <a:buSzPts val="9900"/>
              <a:buNone/>
              <a:defRPr sz="9900"/>
            </a:lvl4pPr>
            <a:lvl5pPr lvl="4" algn="ctr">
              <a:lnSpc>
                <a:spcPct val="100000"/>
              </a:lnSpc>
              <a:spcBef>
                <a:spcPts val="0"/>
              </a:spcBef>
              <a:spcAft>
                <a:spcPts val="0"/>
              </a:spcAft>
              <a:buSzPts val="9900"/>
              <a:buNone/>
              <a:defRPr sz="9900"/>
            </a:lvl5pPr>
            <a:lvl6pPr lvl="5" algn="ctr">
              <a:lnSpc>
                <a:spcPct val="100000"/>
              </a:lnSpc>
              <a:spcBef>
                <a:spcPts val="0"/>
              </a:spcBef>
              <a:spcAft>
                <a:spcPts val="0"/>
              </a:spcAft>
              <a:buSzPts val="9900"/>
              <a:buNone/>
              <a:defRPr sz="9900"/>
            </a:lvl6pPr>
            <a:lvl7pPr lvl="6" algn="ctr">
              <a:lnSpc>
                <a:spcPct val="100000"/>
              </a:lnSpc>
              <a:spcBef>
                <a:spcPts val="0"/>
              </a:spcBef>
              <a:spcAft>
                <a:spcPts val="0"/>
              </a:spcAft>
              <a:buSzPts val="9900"/>
              <a:buNone/>
              <a:defRPr sz="9900"/>
            </a:lvl7pPr>
            <a:lvl8pPr lvl="7" algn="ctr">
              <a:lnSpc>
                <a:spcPct val="100000"/>
              </a:lnSpc>
              <a:spcBef>
                <a:spcPts val="0"/>
              </a:spcBef>
              <a:spcAft>
                <a:spcPts val="0"/>
              </a:spcAft>
              <a:buSzPts val="9900"/>
              <a:buNone/>
              <a:defRPr sz="9900"/>
            </a:lvl8pPr>
            <a:lvl9pPr lvl="8" algn="ctr">
              <a:lnSpc>
                <a:spcPct val="100000"/>
              </a:lnSpc>
              <a:spcBef>
                <a:spcPts val="0"/>
              </a:spcBef>
              <a:spcAft>
                <a:spcPts val="0"/>
              </a:spcAft>
              <a:buSzPts val="9900"/>
              <a:buNone/>
              <a:defRPr sz="9900"/>
            </a:lvl9pPr>
          </a:lstStyle>
          <a:p>
            <a:endParaRPr/>
          </a:p>
        </p:txBody>
      </p:sp>
      <p:sp>
        <p:nvSpPr>
          <p:cNvPr id="26" name="Google Shape;26;g272f37551c5_0_84"/>
          <p:cNvSpPr txBox="1">
            <a:spLocks noGrp="1"/>
          </p:cNvSpPr>
          <p:nvPr>
            <p:ph type="subTitle" idx="1"/>
          </p:nvPr>
        </p:nvSpPr>
        <p:spPr>
          <a:xfrm>
            <a:off x="591093" y="5374341"/>
            <a:ext cx="16158000" cy="1503000"/>
          </a:xfrm>
          <a:prstGeom prst="rect">
            <a:avLst/>
          </a:prstGeom>
          <a:noFill/>
          <a:ln>
            <a:noFill/>
          </a:ln>
        </p:spPr>
        <p:txBody>
          <a:bodyPr spcFirstLastPara="1" wrap="square" lIns="173375" tIns="173375" rIns="173375" bIns="173375" anchor="t" anchorCtr="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27" name="Google Shape;27;g272f37551c5_0_84"/>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272f37551c5_0_88"/>
          <p:cNvSpPr txBox="1">
            <a:spLocks noGrp="1"/>
          </p:cNvSpPr>
          <p:nvPr>
            <p:ph type="title"/>
          </p:nvPr>
        </p:nvSpPr>
        <p:spPr>
          <a:xfrm>
            <a:off x="591093" y="4078649"/>
            <a:ext cx="16158000" cy="1596300"/>
          </a:xfrm>
          <a:prstGeom prst="rect">
            <a:avLst/>
          </a:prstGeom>
          <a:noFill/>
          <a:ln>
            <a:noFill/>
          </a:ln>
        </p:spPr>
        <p:txBody>
          <a:bodyPr spcFirstLastPara="1" wrap="square" lIns="173375" tIns="173375" rIns="173375" bIns="173375" anchor="ctr" anchorCtr="0">
            <a:noAutofit/>
          </a:bodyPr>
          <a:lstStyle>
            <a:lvl1pPr lvl="0" algn="ctr">
              <a:lnSpc>
                <a:spcPct val="100000"/>
              </a:lnSpc>
              <a:spcBef>
                <a:spcPts val="0"/>
              </a:spcBef>
              <a:spcAft>
                <a:spcPts val="0"/>
              </a:spcAft>
              <a:buSzPts val="6800"/>
              <a:buNone/>
              <a:defRPr sz="6800"/>
            </a:lvl1pPr>
            <a:lvl2pPr lvl="1" algn="ctr">
              <a:lnSpc>
                <a:spcPct val="100000"/>
              </a:lnSpc>
              <a:spcBef>
                <a:spcPts val="0"/>
              </a:spcBef>
              <a:spcAft>
                <a:spcPts val="0"/>
              </a:spcAft>
              <a:buSzPts val="6800"/>
              <a:buNone/>
              <a:defRPr sz="6800"/>
            </a:lvl2pPr>
            <a:lvl3pPr lvl="2" algn="ctr">
              <a:lnSpc>
                <a:spcPct val="100000"/>
              </a:lnSpc>
              <a:spcBef>
                <a:spcPts val="0"/>
              </a:spcBef>
              <a:spcAft>
                <a:spcPts val="0"/>
              </a:spcAft>
              <a:buSzPts val="6800"/>
              <a:buNone/>
              <a:defRPr sz="6800"/>
            </a:lvl3pPr>
            <a:lvl4pPr lvl="3" algn="ctr">
              <a:lnSpc>
                <a:spcPct val="100000"/>
              </a:lnSpc>
              <a:spcBef>
                <a:spcPts val="0"/>
              </a:spcBef>
              <a:spcAft>
                <a:spcPts val="0"/>
              </a:spcAft>
              <a:buSzPts val="6800"/>
              <a:buNone/>
              <a:defRPr sz="6800"/>
            </a:lvl4pPr>
            <a:lvl5pPr lvl="4" algn="ctr">
              <a:lnSpc>
                <a:spcPct val="100000"/>
              </a:lnSpc>
              <a:spcBef>
                <a:spcPts val="0"/>
              </a:spcBef>
              <a:spcAft>
                <a:spcPts val="0"/>
              </a:spcAft>
              <a:buSzPts val="6800"/>
              <a:buNone/>
              <a:defRPr sz="6800"/>
            </a:lvl5pPr>
            <a:lvl6pPr lvl="5" algn="ctr">
              <a:lnSpc>
                <a:spcPct val="100000"/>
              </a:lnSpc>
              <a:spcBef>
                <a:spcPts val="0"/>
              </a:spcBef>
              <a:spcAft>
                <a:spcPts val="0"/>
              </a:spcAft>
              <a:buSzPts val="6800"/>
              <a:buNone/>
              <a:defRPr sz="6800"/>
            </a:lvl6pPr>
            <a:lvl7pPr lvl="6" algn="ctr">
              <a:lnSpc>
                <a:spcPct val="100000"/>
              </a:lnSpc>
              <a:spcBef>
                <a:spcPts val="0"/>
              </a:spcBef>
              <a:spcAft>
                <a:spcPts val="0"/>
              </a:spcAft>
              <a:buSzPts val="6800"/>
              <a:buNone/>
              <a:defRPr sz="6800"/>
            </a:lvl7pPr>
            <a:lvl8pPr lvl="7" algn="ctr">
              <a:lnSpc>
                <a:spcPct val="100000"/>
              </a:lnSpc>
              <a:spcBef>
                <a:spcPts val="0"/>
              </a:spcBef>
              <a:spcAft>
                <a:spcPts val="0"/>
              </a:spcAft>
              <a:buSzPts val="6800"/>
              <a:buNone/>
              <a:defRPr sz="6800"/>
            </a:lvl8pPr>
            <a:lvl9pPr lvl="8" algn="ctr">
              <a:lnSpc>
                <a:spcPct val="100000"/>
              </a:lnSpc>
              <a:spcBef>
                <a:spcPts val="0"/>
              </a:spcBef>
              <a:spcAft>
                <a:spcPts val="0"/>
              </a:spcAft>
              <a:buSzPts val="6800"/>
              <a:buNone/>
              <a:defRPr sz="6800"/>
            </a:lvl9pPr>
          </a:lstStyle>
          <a:p>
            <a:endParaRPr/>
          </a:p>
        </p:txBody>
      </p:sp>
      <p:sp>
        <p:nvSpPr>
          <p:cNvPr id="30" name="Google Shape;30;g272f37551c5_0_88"/>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272f37551c5_0_91"/>
          <p:cNvSpPr txBox="1">
            <a:spLocks noGrp="1"/>
          </p:cNvSpPr>
          <p:nvPr>
            <p:ph type="title"/>
          </p:nvPr>
        </p:nvSpPr>
        <p:spPr>
          <a:xfrm>
            <a:off x="591093" y="1277393"/>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SzPts val="5300"/>
              <a:buNone/>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33" name="Google Shape;33;g272f37551c5_0_91"/>
          <p:cNvSpPr txBox="1">
            <a:spLocks noGrp="1"/>
          </p:cNvSpPr>
          <p:nvPr>
            <p:ph type="body" idx="1"/>
          </p:nvPr>
        </p:nvSpPr>
        <p:spPr>
          <a:xfrm>
            <a:off x="591093" y="2618927"/>
            <a:ext cx="16158000" cy="6478500"/>
          </a:xfrm>
          <a:prstGeom prst="rect">
            <a:avLst/>
          </a:prstGeom>
          <a:noFill/>
          <a:ln>
            <a:noFill/>
          </a:ln>
        </p:spPr>
        <p:txBody>
          <a:bodyPr spcFirstLastPara="1" wrap="square" lIns="173375" tIns="173375" rIns="173375" bIns="173375" anchor="t" anchorCtr="0">
            <a:normAutofit/>
          </a:bodyPr>
          <a:lstStyle>
            <a:lvl1pPr marL="457200" lvl="0" indent="-444500" algn="l">
              <a:lnSpc>
                <a:spcPct val="115000"/>
              </a:lnSpc>
              <a:spcBef>
                <a:spcPts val="0"/>
              </a:spcBef>
              <a:spcAft>
                <a:spcPts val="0"/>
              </a:spcAft>
              <a:buSzPts val="3400"/>
              <a:buChar char="●"/>
              <a:defRPr/>
            </a:lvl1pPr>
            <a:lvl2pPr marL="914400" lvl="1" indent="-400050" algn="l">
              <a:lnSpc>
                <a:spcPct val="115000"/>
              </a:lnSpc>
              <a:spcBef>
                <a:spcPts val="0"/>
              </a:spcBef>
              <a:spcAft>
                <a:spcPts val="0"/>
              </a:spcAft>
              <a:buSzPts val="2700"/>
              <a:buChar char="○"/>
              <a:defRPr/>
            </a:lvl2pPr>
            <a:lvl3pPr marL="1371600" lvl="2" indent="-400050" algn="l">
              <a:lnSpc>
                <a:spcPct val="115000"/>
              </a:lnSpc>
              <a:spcBef>
                <a:spcPts val="0"/>
              </a:spcBef>
              <a:spcAft>
                <a:spcPts val="0"/>
              </a:spcAft>
              <a:buSzPts val="2700"/>
              <a:buChar char="■"/>
              <a:defRPr/>
            </a:lvl3pPr>
            <a:lvl4pPr marL="1828800" lvl="3" indent="-400050" algn="l">
              <a:lnSpc>
                <a:spcPct val="115000"/>
              </a:lnSpc>
              <a:spcBef>
                <a:spcPts val="0"/>
              </a:spcBef>
              <a:spcAft>
                <a:spcPts val="0"/>
              </a:spcAft>
              <a:buSzPts val="2700"/>
              <a:buChar char="●"/>
              <a:defRPr/>
            </a:lvl4pPr>
            <a:lvl5pPr marL="2286000" lvl="4" indent="-400050" algn="l">
              <a:lnSpc>
                <a:spcPct val="115000"/>
              </a:lnSpc>
              <a:spcBef>
                <a:spcPts val="0"/>
              </a:spcBef>
              <a:spcAft>
                <a:spcPts val="0"/>
              </a:spcAft>
              <a:buSzPts val="2700"/>
              <a:buChar char="○"/>
              <a:defRPr/>
            </a:lvl5pPr>
            <a:lvl6pPr marL="2743200" lvl="5" indent="-400050" algn="l">
              <a:lnSpc>
                <a:spcPct val="115000"/>
              </a:lnSpc>
              <a:spcBef>
                <a:spcPts val="0"/>
              </a:spcBef>
              <a:spcAft>
                <a:spcPts val="0"/>
              </a:spcAft>
              <a:buSzPts val="2700"/>
              <a:buChar char="■"/>
              <a:defRPr/>
            </a:lvl6pPr>
            <a:lvl7pPr marL="3200400" lvl="6" indent="-400050" algn="l">
              <a:lnSpc>
                <a:spcPct val="115000"/>
              </a:lnSpc>
              <a:spcBef>
                <a:spcPts val="0"/>
              </a:spcBef>
              <a:spcAft>
                <a:spcPts val="0"/>
              </a:spcAft>
              <a:buSzPts val="2700"/>
              <a:buChar char="●"/>
              <a:defRPr/>
            </a:lvl7pPr>
            <a:lvl8pPr marL="3657600" lvl="7" indent="-400050" algn="l">
              <a:lnSpc>
                <a:spcPct val="115000"/>
              </a:lnSpc>
              <a:spcBef>
                <a:spcPts val="0"/>
              </a:spcBef>
              <a:spcAft>
                <a:spcPts val="0"/>
              </a:spcAft>
              <a:buSzPts val="2700"/>
              <a:buChar char="○"/>
              <a:defRPr/>
            </a:lvl8pPr>
            <a:lvl9pPr marL="4114800" lvl="8" indent="-400050" algn="l">
              <a:lnSpc>
                <a:spcPct val="115000"/>
              </a:lnSpc>
              <a:spcBef>
                <a:spcPts val="0"/>
              </a:spcBef>
              <a:spcAft>
                <a:spcPts val="0"/>
              </a:spcAft>
              <a:buSzPts val="2700"/>
              <a:buChar char="■"/>
              <a:defRPr/>
            </a:lvl9pPr>
          </a:lstStyle>
          <a:p>
            <a:endParaRPr/>
          </a:p>
        </p:txBody>
      </p:sp>
      <p:sp>
        <p:nvSpPr>
          <p:cNvPr id="34" name="Google Shape;34;g272f37551c5_0_91"/>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35" name="Google Shape;35;g272f37551c5_0_91"/>
          <p:cNvPicPr preferRelativeResize="0"/>
          <p:nvPr/>
        </p:nvPicPr>
        <p:blipFill rotWithShape="1">
          <a:blip r:embed="rId2">
            <a:alphaModFix/>
          </a:blip>
          <a:srcRect/>
          <a:stretch/>
        </p:blipFill>
        <p:spPr>
          <a:xfrm>
            <a:off x="591092" y="566803"/>
            <a:ext cx="5549370" cy="4550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lue BG">
  <p:cSld name="TITLE_AND_BODY_1">
    <p:bg>
      <p:bgPr>
        <a:solidFill>
          <a:schemeClr val="dk1"/>
        </a:solidFill>
        <a:effectLst/>
      </p:bgPr>
    </p:bg>
    <p:spTree>
      <p:nvGrpSpPr>
        <p:cNvPr id="1" name="Shape 36"/>
        <p:cNvGrpSpPr/>
        <p:nvPr/>
      </p:nvGrpSpPr>
      <p:grpSpPr>
        <a:xfrm>
          <a:off x="0" y="0"/>
          <a:ext cx="0" cy="0"/>
          <a:chOff x="0" y="0"/>
          <a:chExt cx="0" cy="0"/>
        </a:xfrm>
      </p:grpSpPr>
      <p:sp>
        <p:nvSpPr>
          <p:cNvPr id="37" name="Google Shape;37;g272f37551c5_0_96"/>
          <p:cNvSpPr txBox="1">
            <a:spLocks noGrp="1"/>
          </p:cNvSpPr>
          <p:nvPr>
            <p:ph type="title"/>
          </p:nvPr>
        </p:nvSpPr>
        <p:spPr>
          <a:xfrm>
            <a:off x="591093" y="1277393"/>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Clr>
                <a:srgbClr val="FFFFFF"/>
              </a:buClr>
              <a:buSzPts val="5300"/>
              <a:buNone/>
              <a:defRPr>
                <a:solidFill>
                  <a:srgbClr val="FFFFFF"/>
                </a:solidFill>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38" name="Google Shape;38;g272f37551c5_0_96"/>
          <p:cNvSpPr txBox="1">
            <a:spLocks noGrp="1"/>
          </p:cNvSpPr>
          <p:nvPr>
            <p:ph type="body" idx="1"/>
          </p:nvPr>
        </p:nvSpPr>
        <p:spPr>
          <a:xfrm>
            <a:off x="591093" y="2618927"/>
            <a:ext cx="16158000" cy="6478500"/>
          </a:xfrm>
          <a:prstGeom prst="rect">
            <a:avLst/>
          </a:prstGeom>
          <a:noFill/>
          <a:ln>
            <a:noFill/>
          </a:ln>
        </p:spPr>
        <p:txBody>
          <a:bodyPr spcFirstLastPara="1" wrap="square" lIns="173375" tIns="173375" rIns="173375" bIns="173375" anchor="t" anchorCtr="0">
            <a:normAutofit/>
          </a:bodyPr>
          <a:lstStyle>
            <a:lvl1pPr marL="457200" lvl="0" indent="-444500" algn="l">
              <a:lnSpc>
                <a:spcPct val="115000"/>
              </a:lnSpc>
              <a:spcBef>
                <a:spcPts val="0"/>
              </a:spcBef>
              <a:spcAft>
                <a:spcPts val="0"/>
              </a:spcAft>
              <a:buClr>
                <a:srgbClr val="FFFFFF"/>
              </a:buClr>
              <a:buSzPts val="3400"/>
              <a:buChar char="●"/>
              <a:defRPr>
                <a:solidFill>
                  <a:srgbClr val="FFFFFF"/>
                </a:solidFill>
              </a:defRPr>
            </a:lvl1pPr>
            <a:lvl2pPr marL="914400" lvl="1" indent="-400050" algn="l">
              <a:lnSpc>
                <a:spcPct val="115000"/>
              </a:lnSpc>
              <a:spcBef>
                <a:spcPts val="0"/>
              </a:spcBef>
              <a:spcAft>
                <a:spcPts val="0"/>
              </a:spcAft>
              <a:buClr>
                <a:srgbClr val="FFFFFF"/>
              </a:buClr>
              <a:buSzPts val="2700"/>
              <a:buChar char="○"/>
              <a:defRPr>
                <a:solidFill>
                  <a:srgbClr val="FFFFFF"/>
                </a:solidFill>
              </a:defRPr>
            </a:lvl2pPr>
            <a:lvl3pPr marL="1371600" lvl="2" indent="-400050" algn="l">
              <a:lnSpc>
                <a:spcPct val="115000"/>
              </a:lnSpc>
              <a:spcBef>
                <a:spcPts val="0"/>
              </a:spcBef>
              <a:spcAft>
                <a:spcPts val="0"/>
              </a:spcAft>
              <a:buClr>
                <a:srgbClr val="FFFFFF"/>
              </a:buClr>
              <a:buSzPts val="2700"/>
              <a:buChar char="■"/>
              <a:defRPr>
                <a:solidFill>
                  <a:srgbClr val="FFFFFF"/>
                </a:solidFill>
              </a:defRPr>
            </a:lvl3pPr>
            <a:lvl4pPr marL="1828800" lvl="3" indent="-400050" algn="l">
              <a:lnSpc>
                <a:spcPct val="115000"/>
              </a:lnSpc>
              <a:spcBef>
                <a:spcPts val="0"/>
              </a:spcBef>
              <a:spcAft>
                <a:spcPts val="0"/>
              </a:spcAft>
              <a:buClr>
                <a:srgbClr val="FFFFFF"/>
              </a:buClr>
              <a:buSzPts val="2700"/>
              <a:buChar char="●"/>
              <a:defRPr>
                <a:solidFill>
                  <a:srgbClr val="FFFFFF"/>
                </a:solidFill>
              </a:defRPr>
            </a:lvl4pPr>
            <a:lvl5pPr marL="2286000" lvl="4" indent="-400050" algn="l">
              <a:lnSpc>
                <a:spcPct val="115000"/>
              </a:lnSpc>
              <a:spcBef>
                <a:spcPts val="0"/>
              </a:spcBef>
              <a:spcAft>
                <a:spcPts val="0"/>
              </a:spcAft>
              <a:buClr>
                <a:srgbClr val="FFFFFF"/>
              </a:buClr>
              <a:buSzPts val="2700"/>
              <a:buChar char="○"/>
              <a:defRPr>
                <a:solidFill>
                  <a:srgbClr val="FFFFFF"/>
                </a:solidFill>
              </a:defRPr>
            </a:lvl5pPr>
            <a:lvl6pPr marL="2743200" lvl="5" indent="-400050" algn="l">
              <a:lnSpc>
                <a:spcPct val="115000"/>
              </a:lnSpc>
              <a:spcBef>
                <a:spcPts val="0"/>
              </a:spcBef>
              <a:spcAft>
                <a:spcPts val="0"/>
              </a:spcAft>
              <a:buClr>
                <a:srgbClr val="FFFFFF"/>
              </a:buClr>
              <a:buSzPts val="2700"/>
              <a:buChar char="■"/>
              <a:defRPr>
                <a:solidFill>
                  <a:srgbClr val="FFFFFF"/>
                </a:solidFill>
              </a:defRPr>
            </a:lvl6pPr>
            <a:lvl7pPr marL="3200400" lvl="6" indent="-400050" algn="l">
              <a:lnSpc>
                <a:spcPct val="115000"/>
              </a:lnSpc>
              <a:spcBef>
                <a:spcPts val="0"/>
              </a:spcBef>
              <a:spcAft>
                <a:spcPts val="0"/>
              </a:spcAft>
              <a:buClr>
                <a:srgbClr val="FFFFFF"/>
              </a:buClr>
              <a:buSzPts val="2700"/>
              <a:buChar char="●"/>
              <a:defRPr>
                <a:solidFill>
                  <a:srgbClr val="FFFFFF"/>
                </a:solidFill>
              </a:defRPr>
            </a:lvl7pPr>
            <a:lvl8pPr marL="3657600" lvl="7" indent="-400050" algn="l">
              <a:lnSpc>
                <a:spcPct val="115000"/>
              </a:lnSpc>
              <a:spcBef>
                <a:spcPts val="0"/>
              </a:spcBef>
              <a:spcAft>
                <a:spcPts val="0"/>
              </a:spcAft>
              <a:buClr>
                <a:srgbClr val="FFFFFF"/>
              </a:buClr>
              <a:buSzPts val="2700"/>
              <a:buChar char="○"/>
              <a:defRPr>
                <a:solidFill>
                  <a:srgbClr val="FFFFFF"/>
                </a:solidFill>
              </a:defRPr>
            </a:lvl8pPr>
            <a:lvl9pPr marL="4114800" lvl="8" indent="-400050" algn="l">
              <a:lnSpc>
                <a:spcPct val="115000"/>
              </a:lnSpc>
              <a:spcBef>
                <a:spcPts val="0"/>
              </a:spcBef>
              <a:spcAft>
                <a:spcPts val="0"/>
              </a:spcAft>
              <a:buClr>
                <a:srgbClr val="FFFFFF"/>
              </a:buClr>
              <a:buSzPts val="2700"/>
              <a:buChar char="■"/>
              <a:defRPr>
                <a:solidFill>
                  <a:srgbClr val="FFFFFF"/>
                </a:solidFill>
              </a:defRPr>
            </a:lvl9pPr>
          </a:lstStyle>
          <a:p>
            <a:endParaRPr/>
          </a:p>
        </p:txBody>
      </p:sp>
      <p:sp>
        <p:nvSpPr>
          <p:cNvPr id="39" name="Google Shape;39;g272f37551c5_0_96"/>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40" name="Google Shape;40;g272f37551c5_0_96"/>
          <p:cNvPicPr preferRelativeResize="0"/>
          <p:nvPr/>
        </p:nvPicPr>
        <p:blipFill rotWithShape="1">
          <a:blip r:embed="rId2">
            <a:alphaModFix/>
          </a:blip>
          <a:srcRect/>
          <a:stretch/>
        </p:blipFill>
        <p:spPr>
          <a:xfrm>
            <a:off x="766411" y="622021"/>
            <a:ext cx="5738902" cy="4705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g272f37551c5_0_101"/>
          <p:cNvSpPr txBox="1">
            <a:spLocks noGrp="1"/>
          </p:cNvSpPr>
          <p:nvPr>
            <p:ph type="title"/>
          </p:nvPr>
        </p:nvSpPr>
        <p:spPr>
          <a:xfrm>
            <a:off x="591093" y="843899"/>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SzPts val="5300"/>
              <a:buNone/>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43" name="Google Shape;43;g272f37551c5_0_101"/>
          <p:cNvSpPr txBox="1">
            <a:spLocks noGrp="1"/>
          </p:cNvSpPr>
          <p:nvPr>
            <p:ph type="body" idx="1"/>
          </p:nvPr>
        </p:nvSpPr>
        <p:spPr>
          <a:xfrm>
            <a:off x="591093" y="2185434"/>
            <a:ext cx="7585200" cy="6478500"/>
          </a:xfrm>
          <a:prstGeom prst="rect">
            <a:avLst/>
          </a:prstGeom>
          <a:noFill/>
          <a:ln>
            <a:noFill/>
          </a:ln>
        </p:spPr>
        <p:txBody>
          <a:bodyPr spcFirstLastPara="1" wrap="square" lIns="173375" tIns="173375" rIns="173375" bIns="173375" anchor="t" anchorCtr="0">
            <a:normAutofit/>
          </a:bodyPr>
          <a:lstStyle>
            <a:lvl1pPr marL="457200" lvl="0" indent="-400050" algn="l">
              <a:lnSpc>
                <a:spcPct val="115000"/>
              </a:lnSpc>
              <a:spcBef>
                <a:spcPts val="0"/>
              </a:spcBef>
              <a:spcAft>
                <a:spcPts val="0"/>
              </a:spcAft>
              <a:buSzPts val="2700"/>
              <a:buChar char="●"/>
              <a:defRPr sz="2700"/>
            </a:lvl1pPr>
            <a:lvl2pPr marL="914400" lvl="1" indent="-374650" algn="l">
              <a:lnSpc>
                <a:spcPct val="115000"/>
              </a:lnSpc>
              <a:spcBef>
                <a:spcPts val="0"/>
              </a:spcBef>
              <a:spcAft>
                <a:spcPts val="0"/>
              </a:spcAft>
              <a:buSzPts val="2300"/>
              <a:buChar char="○"/>
              <a:defRPr sz="2300"/>
            </a:lvl2pPr>
            <a:lvl3pPr marL="1371600" lvl="2" indent="-374650" algn="l">
              <a:lnSpc>
                <a:spcPct val="115000"/>
              </a:lnSpc>
              <a:spcBef>
                <a:spcPts val="0"/>
              </a:spcBef>
              <a:spcAft>
                <a:spcPts val="0"/>
              </a:spcAft>
              <a:buSzPts val="2300"/>
              <a:buChar char="■"/>
              <a:defRPr sz="2300"/>
            </a:lvl3pPr>
            <a:lvl4pPr marL="1828800" lvl="3" indent="-374650" algn="l">
              <a:lnSpc>
                <a:spcPct val="115000"/>
              </a:lnSpc>
              <a:spcBef>
                <a:spcPts val="0"/>
              </a:spcBef>
              <a:spcAft>
                <a:spcPts val="0"/>
              </a:spcAft>
              <a:buSzPts val="2300"/>
              <a:buChar char="●"/>
              <a:defRPr sz="2300"/>
            </a:lvl4pPr>
            <a:lvl5pPr marL="2286000" lvl="4" indent="-374650" algn="l">
              <a:lnSpc>
                <a:spcPct val="115000"/>
              </a:lnSpc>
              <a:spcBef>
                <a:spcPts val="0"/>
              </a:spcBef>
              <a:spcAft>
                <a:spcPts val="0"/>
              </a:spcAft>
              <a:buSzPts val="2300"/>
              <a:buChar char="○"/>
              <a:defRPr sz="2300"/>
            </a:lvl5pPr>
            <a:lvl6pPr marL="2743200" lvl="5" indent="-374650" algn="l">
              <a:lnSpc>
                <a:spcPct val="115000"/>
              </a:lnSpc>
              <a:spcBef>
                <a:spcPts val="0"/>
              </a:spcBef>
              <a:spcAft>
                <a:spcPts val="0"/>
              </a:spcAft>
              <a:buSzPts val="2300"/>
              <a:buChar char="■"/>
              <a:defRPr sz="2300"/>
            </a:lvl6pPr>
            <a:lvl7pPr marL="3200400" lvl="6" indent="-374650" algn="l">
              <a:lnSpc>
                <a:spcPct val="115000"/>
              </a:lnSpc>
              <a:spcBef>
                <a:spcPts val="0"/>
              </a:spcBef>
              <a:spcAft>
                <a:spcPts val="0"/>
              </a:spcAft>
              <a:buSzPts val="2300"/>
              <a:buChar char="●"/>
              <a:defRPr sz="2300"/>
            </a:lvl7pPr>
            <a:lvl8pPr marL="3657600" lvl="7" indent="-374650" algn="l">
              <a:lnSpc>
                <a:spcPct val="115000"/>
              </a:lnSpc>
              <a:spcBef>
                <a:spcPts val="0"/>
              </a:spcBef>
              <a:spcAft>
                <a:spcPts val="0"/>
              </a:spcAft>
              <a:buSzPts val="2300"/>
              <a:buChar char="○"/>
              <a:defRPr sz="2300"/>
            </a:lvl8pPr>
            <a:lvl9pPr marL="4114800" lvl="8" indent="-374650" algn="l">
              <a:lnSpc>
                <a:spcPct val="115000"/>
              </a:lnSpc>
              <a:spcBef>
                <a:spcPts val="0"/>
              </a:spcBef>
              <a:spcAft>
                <a:spcPts val="0"/>
              </a:spcAft>
              <a:buSzPts val="2300"/>
              <a:buChar char="■"/>
              <a:defRPr sz="2300"/>
            </a:lvl9pPr>
          </a:lstStyle>
          <a:p>
            <a:endParaRPr/>
          </a:p>
        </p:txBody>
      </p:sp>
      <p:sp>
        <p:nvSpPr>
          <p:cNvPr id="44" name="Google Shape;44;g272f37551c5_0_101"/>
          <p:cNvSpPr txBox="1">
            <a:spLocks noGrp="1"/>
          </p:cNvSpPr>
          <p:nvPr>
            <p:ph type="body" idx="2"/>
          </p:nvPr>
        </p:nvSpPr>
        <p:spPr>
          <a:xfrm>
            <a:off x="9163935" y="2185434"/>
            <a:ext cx="7585200" cy="6478500"/>
          </a:xfrm>
          <a:prstGeom prst="rect">
            <a:avLst/>
          </a:prstGeom>
          <a:noFill/>
          <a:ln>
            <a:noFill/>
          </a:ln>
        </p:spPr>
        <p:txBody>
          <a:bodyPr spcFirstLastPara="1" wrap="square" lIns="173375" tIns="173375" rIns="173375" bIns="173375" anchor="t" anchorCtr="0">
            <a:normAutofit/>
          </a:bodyPr>
          <a:lstStyle>
            <a:lvl1pPr marL="457200" lvl="0" indent="-400050" algn="l">
              <a:lnSpc>
                <a:spcPct val="115000"/>
              </a:lnSpc>
              <a:spcBef>
                <a:spcPts val="0"/>
              </a:spcBef>
              <a:spcAft>
                <a:spcPts val="0"/>
              </a:spcAft>
              <a:buSzPts val="2700"/>
              <a:buChar char="●"/>
              <a:defRPr sz="2700"/>
            </a:lvl1pPr>
            <a:lvl2pPr marL="914400" lvl="1" indent="-374650" algn="l">
              <a:lnSpc>
                <a:spcPct val="115000"/>
              </a:lnSpc>
              <a:spcBef>
                <a:spcPts val="0"/>
              </a:spcBef>
              <a:spcAft>
                <a:spcPts val="0"/>
              </a:spcAft>
              <a:buSzPts val="2300"/>
              <a:buChar char="○"/>
              <a:defRPr sz="2300"/>
            </a:lvl2pPr>
            <a:lvl3pPr marL="1371600" lvl="2" indent="-374650" algn="l">
              <a:lnSpc>
                <a:spcPct val="115000"/>
              </a:lnSpc>
              <a:spcBef>
                <a:spcPts val="0"/>
              </a:spcBef>
              <a:spcAft>
                <a:spcPts val="0"/>
              </a:spcAft>
              <a:buSzPts val="2300"/>
              <a:buChar char="■"/>
              <a:defRPr sz="2300"/>
            </a:lvl3pPr>
            <a:lvl4pPr marL="1828800" lvl="3" indent="-374650" algn="l">
              <a:lnSpc>
                <a:spcPct val="115000"/>
              </a:lnSpc>
              <a:spcBef>
                <a:spcPts val="0"/>
              </a:spcBef>
              <a:spcAft>
                <a:spcPts val="0"/>
              </a:spcAft>
              <a:buSzPts val="2300"/>
              <a:buChar char="●"/>
              <a:defRPr sz="2300"/>
            </a:lvl4pPr>
            <a:lvl5pPr marL="2286000" lvl="4" indent="-374650" algn="l">
              <a:lnSpc>
                <a:spcPct val="115000"/>
              </a:lnSpc>
              <a:spcBef>
                <a:spcPts val="0"/>
              </a:spcBef>
              <a:spcAft>
                <a:spcPts val="0"/>
              </a:spcAft>
              <a:buSzPts val="2300"/>
              <a:buChar char="○"/>
              <a:defRPr sz="2300"/>
            </a:lvl5pPr>
            <a:lvl6pPr marL="2743200" lvl="5" indent="-374650" algn="l">
              <a:lnSpc>
                <a:spcPct val="115000"/>
              </a:lnSpc>
              <a:spcBef>
                <a:spcPts val="0"/>
              </a:spcBef>
              <a:spcAft>
                <a:spcPts val="0"/>
              </a:spcAft>
              <a:buSzPts val="2300"/>
              <a:buChar char="■"/>
              <a:defRPr sz="2300"/>
            </a:lvl6pPr>
            <a:lvl7pPr marL="3200400" lvl="6" indent="-374650" algn="l">
              <a:lnSpc>
                <a:spcPct val="115000"/>
              </a:lnSpc>
              <a:spcBef>
                <a:spcPts val="0"/>
              </a:spcBef>
              <a:spcAft>
                <a:spcPts val="0"/>
              </a:spcAft>
              <a:buSzPts val="2300"/>
              <a:buChar char="●"/>
              <a:defRPr sz="2300"/>
            </a:lvl7pPr>
            <a:lvl8pPr marL="3657600" lvl="7" indent="-374650" algn="l">
              <a:lnSpc>
                <a:spcPct val="115000"/>
              </a:lnSpc>
              <a:spcBef>
                <a:spcPts val="0"/>
              </a:spcBef>
              <a:spcAft>
                <a:spcPts val="0"/>
              </a:spcAft>
              <a:buSzPts val="2300"/>
              <a:buChar char="○"/>
              <a:defRPr sz="2300"/>
            </a:lvl8pPr>
            <a:lvl9pPr marL="4114800" lvl="8" indent="-374650" algn="l">
              <a:lnSpc>
                <a:spcPct val="115000"/>
              </a:lnSpc>
              <a:spcBef>
                <a:spcPts val="0"/>
              </a:spcBef>
              <a:spcAft>
                <a:spcPts val="0"/>
              </a:spcAft>
              <a:buSzPts val="2300"/>
              <a:buChar char="■"/>
              <a:defRPr sz="2300"/>
            </a:lvl9pPr>
          </a:lstStyle>
          <a:p>
            <a:endParaRPr/>
          </a:p>
        </p:txBody>
      </p:sp>
      <p:sp>
        <p:nvSpPr>
          <p:cNvPr id="45" name="Google Shape;45;g272f37551c5_0_101"/>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72f37551c5_0_80"/>
          <p:cNvSpPr txBox="1">
            <a:spLocks noGrp="1"/>
          </p:cNvSpPr>
          <p:nvPr>
            <p:ph type="title"/>
          </p:nvPr>
        </p:nvSpPr>
        <p:spPr>
          <a:xfrm>
            <a:off x="591093" y="843899"/>
            <a:ext cx="16158000" cy="1086000"/>
          </a:xfrm>
          <a:prstGeom prst="rect">
            <a:avLst/>
          </a:prstGeom>
          <a:noFill/>
          <a:ln>
            <a:noFill/>
          </a:ln>
        </p:spPr>
        <p:txBody>
          <a:bodyPr spcFirstLastPara="1" wrap="square" lIns="173375" tIns="173375" rIns="173375" bIns="173375" anchor="t" anchorCtr="0">
            <a:noAutofit/>
          </a:bodyPr>
          <a:lstStyle>
            <a:lvl1pPr marR="0" lvl="0" algn="l" rtl="0">
              <a:lnSpc>
                <a:spcPct val="100000"/>
              </a:lnSpc>
              <a:spcBef>
                <a:spcPts val="0"/>
              </a:spcBef>
              <a:spcAft>
                <a:spcPts val="0"/>
              </a:spcAft>
              <a:buClr>
                <a:schemeClr val="dk1"/>
              </a:buClr>
              <a:buSzPts val="5300"/>
              <a:buFont typeface="Montserrat"/>
              <a:buNone/>
              <a:defRPr sz="53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9pPr>
          </a:lstStyle>
          <a:p>
            <a:endParaRPr/>
          </a:p>
        </p:txBody>
      </p:sp>
      <p:sp>
        <p:nvSpPr>
          <p:cNvPr id="7" name="Google Shape;7;g272f37551c5_0_80"/>
          <p:cNvSpPr txBox="1">
            <a:spLocks noGrp="1"/>
          </p:cNvSpPr>
          <p:nvPr>
            <p:ph type="body" idx="1"/>
          </p:nvPr>
        </p:nvSpPr>
        <p:spPr>
          <a:xfrm>
            <a:off x="591093" y="2185434"/>
            <a:ext cx="16158000" cy="6478500"/>
          </a:xfrm>
          <a:prstGeom prst="rect">
            <a:avLst/>
          </a:prstGeom>
          <a:noFill/>
          <a:ln>
            <a:noFill/>
          </a:ln>
        </p:spPr>
        <p:txBody>
          <a:bodyPr spcFirstLastPara="1" wrap="square" lIns="173375" tIns="173375" rIns="173375" bIns="173375" anchor="t" anchorCtr="0">
            <a:normAutofit/>
          </a:bodyPr>
          <a:lstStyle>
            <a:lvl1pPr marL="457200" marR="0" lvl="0" indent="-444500" algn="l" rtl="0">
              <a:lnSpc>
                <a:spcPct val="115000"/>
              </a:lnSpc>
              <a:spcBef>
                <a:spcPts val="0"/>
              </a:spcBef>
              <a:spcAft>
                <a:spcPts val="0"/>
              </a:spcAft>
              <a:buClr>
                <a:schemeClr val="dk2"/>
              </a:buClr>
              <a:buSzPts val="3400"/>
              <a:buFont typeface="Montserrat"/>
              <a:buChar char="●"/>
              <a:defRPr sz="3400" b="0" i="0" u="none" strike="noStrike" cap="none">
                <a:solidFill>
                  <a:schemeClr val="dk2"/>
                </a:solidFill>
                <a:latin typeface="Montserrat"/>
                <a:ea typeface="Montserrat"/>
                <a:cs typeface="Montserrat"/>
                <a:sym typeface="Montserrat"/>
              </a:defRPr>
            </a:lvl1pPr>
            <a:lvl2pPr marL="914400" marR="0" lvl="1"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2pPr>
            <a:lvl3pPr marL="1371600" marR="0" lvl="2"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3pPr>
            <a:lvl4pPr marL="1828800" marR="0" lvl="3"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4pPr>
            <a:lvl5pPr marL="2286000" marR="0" lvl="4"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5pPr>
            <a:lvl6pPr marL="2743200" marR="0" lvl="5"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6pPr>
            <a:lvl7pPr marL="3200400" marR="0" lvl="6"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7pPr>
            <a:lvl8pPr marL="3657600" marR="0" lvl="7"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8pPr>
            <a:lvl9pPr marL="4114800" marR="0" lvl="8"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9pPr>
          </a:lstStyle>
          <a:p>
            <a:endParaRPr/>
          </a:p>
        </p:txBody>
      </p:sp>
      <p:sp>
        <p:nvSpPr>
          <p:cNvPr id="8" name="Google Shape;8;g272f37551c5_0_80"/>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g272f37551c5_0_74" title="Photo Collage"/>
          <p:cNvPicPr preferRelativeResize="0"/>
          <p:nvPr/>
        </p:nvPicPr>
        <p:blipFill rotWithShape="1">
          <a:blip r:embed="rId3">
            <a:alphaModFix/>
          </a:blip>
          <a:srcRect/>
          <a:stretch/>
        </p:blipFill>
        <p:spPr>
          <a:xfrm>
            <a:off x="0" y="0"/>
            <a:ext cx="17339731" cy="9753610"/>
          </a:xfrm>
          <a:prstGeom prst="rect">
            <a:avLst/>
          </a:prstGeom>
          <a:noFill/>
          <a:ln>
            <a:noFill/>
          </a:ln>
        </p:spPr>
      </p:pic>
      <p:pic>
        <p:nvPicPr>
          <p:cNvPr id="81" name="Google Shape;81;g272f37551c5_0_74"/>
          <p:cNvPicPr preferRelativeResize="0"/>
          <p:nvPr/>
        </p:nvPicPr>
        <p:blipFill rotWithShape="1">
          <a:blip r:embed="rId4">
            <a:alphaModFix/>
          </a:blip>
          <a:srcRect/>
          <a:stretch/>
        </p:blipFill>
        <p:spPr>
          <a:xfrm>
            <a:off x="1180717" y="2816190"/>
            <a:ext cx="15015443" cy="1231265"/>
          </a:xfrm>
          <a:prstGeom prst="rect">
            <a:avLst/>
          </a:prstGeom>
          <a:noFill/>
          <a:ln>
            <a:noFill/>
          </a:ln>
        </p:spPr>
      </p:pic>
      <p:sp>
        <p:nvSpPr>
          <p:cNvPr id="82" name="Google Shape;82;g272f37551c5_0_74"/>
          <p:cNvSpPr txBox="1">
            <a:spLocks noGrp="1"/>
          </p:cNvSpPr>
          <p:nvPr>
            <p:ph type="title" idx="4294967295"/>
          </p:nvPr>
        </p:nvSpPr>
        <p:spPr>
          <a:xfrm>
            <a:off x="0" y="4894388"/>
            <a:ext cx="17340300" cy="1416600"/>
          </a:xfrm>
          <a:prstGeom prst="rect">
            <a:avLst/>
          </a:prstGeom>
          <a:noFill/>
          <a:ln>
            <a:noFill/>
          </a:ln>
        </p:spPr>
        <p:txBody>
          <a:bodyPr spcFirstLastPara="1" wrap="square" lIns="173375" tIns="173375" rIns="173375" bIns="173375" anchor="t" anchorCtr="0">
            <a:noAutofit/>
          </a:bodyPr>
          <a:lstStyle/>
          <a:p>
            <a:pPr marL="0" lvl="0" indent="0" algn="ctr" rtl="0">
              <a:lnSpc>
                <a:spcPct val="100000"/>
              </a:lnSpc>
              <a:spcBef>
                <a:spcPts val="0"/>
              </a:spcBef>
              <a:spcAft>
                <a:spcPts val="0"/>
              </a:spcAft>
              <a:buClr>
                <a:srgbClr val="000000"/>
              </a:buClr>
              <a:buSzPts val="5300"/>
              <a:buFont typeface="Arial"/>
              <a:buNone/>
            </a:pPr>
            <a:r>
              <a:rPr lang="es" sz="5700">
                <a:solidFill>
                  <a:srgbClr val="FFFFFF"/>
                </a:solidFill>
              </a:rPr>
              <a:t>Implementación de principios de licenciamiento socialmente responsables</a:t>
            </a:r>
            <a:endParaRPr sz="5700">
              <a:solidFill>
                <a:srgbClr val="FFFFFF"/>
              </a:solidFill>
            </a:endParaRPr>
          </a:p>
          <a:p>
            <a:pPr marL="0" lvl="0" indent="0" algn="l" rtl="0">
              <a:lnSpc>
                <a:spcPct val="100000"/>
              </a:lnSpc>
              <a:spcBef>
                <a:spcPts val="0"/>
              </a:spcBef>
              <a:spcAft>
                <a:spcPts val="0"/>
              </a:spcAft>
              <a:buClr>
                <a:srgbClr val="000000"/>
              </a:buClr>
              <a:buSzPts val="5300"/>
              <a:buFont typeface="Arial"/>
              <a:buNone/>
            </a:pPr>
            <a:endParaRPr sz="5100">
              <a:solidFill>
                <a:srgbClr val="FFFFFF"/>
              </a:solidFill>
            </a:endParaRPr>
          </a:p>
          <a:p>
            <a:pPr marL="0" lvl="0" indent="0" algn="ctr" rtl="0">
              <a:lnSpc>
                <a:spcPct val="100000"/>
              </a:lnSpc>
              <a:spcBef>
                <a:spcPts val="0"/>
              </a:spcBef>
              <a:spcAft>
                <a:spcPts val="0"/>
              </a:spcAft>
              <a:buClr>
                <a:srgbClr val="000000"/>
              </a:buClr>
              <a:buSzPts val="5300"/>
              <a:buFont typeface="Arial"/>
              <a:buNone/>
            </a:pPr>
            <a:r>
              <a:rPr lang="es" sz="3300">
                <a:solidFill>
                  <a:srgbClr val="FFFFFF"/>
                </a:solidFill>
              </a:rPr>
              <a:t>Bryce Pilz</a:t>
            </a:r>
            <a:endParaRPr sz="3300">
              <a:solidFill>
                <a:srgbClr val="FFFFFF"/>
              </a:solidFill>
            </a:endParaRPr>
          </a:p>
          <a:p>
            <a:pPr marL="0" lvl="0" indent="0" algn="ctr" rtl="0">
              <a:lnSpc>
                <a:spcPct val="100000"/>
              </a:lnSpc>
              <a:spcBef>
                <a:spcPts val="0"/>
              </a:spcBef>
              <a:spcAft>
                <a:spcPts val="0"/>
              </a:spcAft>
              <a:buClr>
                <a:srgbClr val="000000"/>
              </a:buClr>
              <a:buSzPts val="5300"/>
              <a:buFont typeface="Arial"/>
              <a:buNone/>
            </a:pPr>
            <a:r>
              <a:rPr lang="es" sz="3300" b="0">
                <a:solidFill>
                  <a:srgbClr val="FFFFFF"/>
                </a:solidFill>
              </a:rPr>
              <a:t>Vicepresidente adjunto de investigación -</a:t>
            </a:r>
            <a:endParaRPr sz="3300" b="0">
              <a:solidFill>
                <a:srgbClr val="FFFFFF"/>
              </a:solidFill>
            </a:endParaRPr>
          </a:p>
          <a:p>
            <a:pPr marL="0" lvl="0" indent="0" algn="ctr" rtl="0">
              <a:lnSpc>
                <a:spcPct val="100000"/>
              </a:lnSpc>
              <a:spcBef>
                <a:spcPts val="0"/>
              </a:spcBef>
              <a:spcAft>
                <a:spcPts val="0"/>
              </a:spcAft>
              <a:buClr>
                <a:srgbClr val="000000"/>
              </a:buClr>
              <a:buSzPts val="5300"/>
              <a:buFont typeface="Arial"/>
              <a:buNone/>
            </a:pPr>
            <a:r>
              <a:rPr lang="es" sz="3300" b="0">
                <a:solidFill>
                  <a:srgbClr val="FFFFFF"/>
                </a:solidFill>
              </a:rPr>
              <a:t>Licencias y alianzas estratégicas</a:t>
            </a:r>
            <a:endParaRPr sz="3300" b="0">
              <a:solidFill>
                <a:srgbClr val="FFFFFF"/>
              </a:solidFill>
            </a:endParaRPr>
          </a:p>
          <a:p>
            <a:pPr marL="0" lvl="0" indent="0" algn="ctr" rtl="0">
              <a:lnSpc>
                <a:spcPct val="100000"/>
              </a:lnSpc>
              <a:spcBef>
                <a:spcPts val="0"/>
              </a:spcBef>
              <a:spcAft>
                <a:spcPts val="0"/>
              </a:spcAft>
              <a:buClr>
                <a:srgbClr val="000000"/>
              </a:buClr>
              <a:buSzPts val="5300"/>
              <a:buFont typeface="Arial"/>
              <a:buNone/>
            </a:pPr>
            <a:endParaRPr sz="3300" b="0">
              <a:solidFill>
                <a:srgbClr val="FFFFFF"/>
              </a:solidFill>
            </a:endParaRPr>
          </a:p>
          <a:p>
            <a:pPr marL="0" lvl="0" indent="0" algn="ctr" rtl="0">
              <a:lnSpc>
                <a:spcPct val="100000"/>
              </a:lnSpc>
              <a:spcBef>
                <a:spcPts val="0"/>
              </a:spcBef>
              <a:spcAft>
                <a:spcPts val="0"/>
              </a:spcAft>
              <a:buClr>
                <a:srgbClr val="000000"/>
              </a:buClr>
              <a:buSzPts val="5300"/>
              <a:buFont typeface="Arial"/>
              <a:buNone/>
            </a:pPr>
            <a:endParaRPr sz="51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5"/>
        <p:cNvGrpSpPr/>
        <p:nvPr/>
      </p:nvGrpSpPr>
      <p:grpSpPr>
        <a:xfrm>
          <a:off x="0" y="0"/>
          <a:ext cx="0" cy="0"/>
          <a:chOff x="0" y="0"/>
          <a:chExt cx="0" cy="0"/>
        </a:xfrm>
      </p:grpSpPr>
      <p:sp>
        <p:nvSpPr>
          <p:cNvPr id="166" name="Google Shape;166;g3e0fdf5cc05_0_224"/>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#3 MEJORAS FUTURAS</a:t>
            </a:r>
            <a:endParaRPr>
              <a:solidFill>
                <a:schemeClr val="lt1"/>
              </a:solidFill>
              <a:latin typeface="Poppins"/>
              <a:ea typeface="Poppins"/>
              <a:cs typeface="Poppins"/>
              <a:sym typeface="Poppins"/>
            </a:endParaRPr>
          </a:p>
        </p:txBody>
      </p:sp>
      <p:cxnSp>
        <p:nvCxnSpPr>
          <p:cNvPr id="167" name="Google Shape;167;g3e0fdf5cc05_0_224"/>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68" name="Google Shape;168;g3e0fdf5cc05_0_224"/>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169" name="Google Shape;169;g3e0fdf5cc05_0_224"/>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70" name="Google Shape;170;g3e0fdf5cc05_0_224"/>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accent1"/>
                </a:solidFill>
                <a:latin typeface="Lato"/>
                <a:ea typeface="Lato"/>
                <a:cs typeface="Lato"/>
                <a:sym typeface="Lato"/>
              </a:rPr>
              <a:t>Contexto</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Acceso al trabajo futuro:</a:t>
            </a:r>
            <a:endParaRPr sz="2800" b="1">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800">
                <a:solidFill>
                  <a:schemeClr val="lt1"/>
                </a:solidFill>
                <a:latin typeface="Lato"/>
                <a:ea typeface="Lato"/>
                <a:cs typeface="Lato"/>
                <a:sym typeface="Lato"/>
              </a:rPr>
              <a:t>Patrocinar la investigación (otorgará la posibilidad de licenciar la propiedad intelectual derivada del proyecto patrocinado).</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800">
                <a:solidFill>
                  <a:schemeClr val="lt1"/>
                </a:solidFill>
                <a:latin typeface="Lato"/>
                <a:ea typeface="Lato"/>
                <a:cs typeface="Lato"/>
                <a:sym typeface="Lato"/>
              </a:rPr>
              <a:t>Relación con el inventor</a:t>
            </a:r>
            <a:endParaRPr sz="2800">
              <a:solidFill>
                <a:schemeClr val="lt1"/>
              </a:solidFill>
              <a:latin typeface="Lato"/>
              <a:ea typeface="Lato"/>
              <a:cs typeface="Lato"/>
              <a:sym typeface="Lato"/>
            </a:endParaRPr>
          </a:p>
          <a:p>
            <a:pPr marL="9144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Evite Pipeline: </a:t>
            </a:r>
            <a:r>
              <a:rPr lang="es" sz="2800">
                <a:solidFill>
                  <a:schemeClr val="lt1"/>
                </a:solidFill>
                <a:latin typeface="Lato"/>
                <a:ea typeface="Lato"/>
                <a:cs typeface="Lato"/>
                <a:sym typeface="Lato"/>
              </a:rPr>
              <a:t>El licenciatario no tiene derecho automático a trabajos futuros.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71" name="Google Shape;171;g3e0fdf5cc05_0_224"/>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Punto 3</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Esfuércese por minimizar la concesión de licencias para “mejoras futuras”.</a:t>
            </a:r>
            <a:endParaRPr sz="2400">
              <a:latin typeface="Lato"/>
              <a:ea typeface="Lato"/>
              <a:cs typeface="Lato"/>
              <a:sym typeface="Lato"/>
            </a:endParaRPr>
          </a:p>
        </p:txBody>
      </p:sp>
      <p:pic>
        <p:nvPicPr>
          <p:cNvPr id="172" name="Google Shape;172;g3e0fdf5cc05_0_224"/>
          <p:cNvPicPr preferRelativeResize="0"/>
          <p:nvPr/>
        </p:nvPicPr>
        <p:blipFill>
          <a:blip r:embed="rId3">
            <a:alphaModFix/>
          </a:blip>
          <a:stretch>
            <a:fillRect/>
          </a:stretch>
        </p:blipFill>
        <p:spPr>
          <a:xfrm>
            <a:off x="1427875" y="5333175"/>
            <a:ext cx="6004874" cy="405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6"/>
        <p:cNvGrpSpPr/>
        <p:nvPr/>
      </p:nvGrpSpPr>
      <p:grpSpPr>
        <a:xfrm>
          <a:off x="0" y="0"/>
          <a:ext cx="0" cy="0"/>
          <a:chOff x="0" y="0"/>
          <a:chExt cx="0" cy="0"/>
        </a:xfrm>
      </p:grpSpPr>
      <p:sp>
        <p:nvSpPr>
          <p:cNvPr id="177" name="Google Shape;177;g3e0fdf5cc05_0_82"/>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MEJORAS FUTURAS</a:t>
            </a:r>
            <a:endParaRPr>
              <a:solidFill>
                <a:schemeClr val="lt1"/>
              </a:solidFill>
              <a:latin typeface="Poppins"/>
              <a:ea typeface="Poppins"/>
              <a:cs typeface="Poppins"/>
              <a:sym typeface="Poppins"/>
            </a:endParaRPr>
          </a:p>
        </p:txBody>
      </p:sp>
      <p:cxnSp>
        <p:nvCxnSpPr>
          <p:cNvPr id="178" name="Google Shape;178;g3e0fdf5cc05_0_82"/>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79" name="Google Shape;179;g3e0fdf5cc05_0_82"/>
          <p:cNvSpPr/>
          <p:nvPr/>
        </p:nvSpPr>
        <p:spPr>
          <a:xfrm>
            <a:off x="10262250" y="2429675"/>
            <a:ext cx="6486900" cy="61116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accent1"/>
                </a:solidFill>
                <a:latin typeface="Lato"/>
                <a:ea typeface="Lato"/>
                <a:cs typeface="Lato"/>
                <a:sym typeface="Lato"/>
              </a:rPr>
              <a:t>Problemas comunes</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Posición estándar: </a:t>
            </a:r>
            <a:r>
              <a:rPr lang="es" sz="2800">
                <a:solidFill>
                  <a:schemeClr val="lt1"/>
                </a:solidFill>
                <a:latin typeface="Lato"/>
                <a:ea typeface="Lato"/>
                <a:cs typeface="Lato"/>
                <a:sym typeface="Lato"/>
              </a:rPr>
              <a:t>No se debe obstaculizar el trabajo inventivo futuro.</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Alternativa razonable: </a:t>
            </a:r>
            <a:r>
              <a:rPr lang="es" sz="2800">
                <a:solidFill>
                  <a:schemeClr val="lt1"/>
                </a:solidFill>
                <a:latin typeface="Lato"/>
                <a:ea typeface="Lato"/>
                <a:cs typeface="Lato"/>
                <a:sym typeface="Lato"/>
              </a:rPr>
              <a:t>Es razonable otorgar la opción a un conjunto de "mejoras" definido de forma restringida.</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Clave: </a:t>
            </a:r>
            <a:r>
              <a:rPr lang="es" sz="2800">
                <a:solidFill>
                  <a:schemeClr val="lt1"/>
                </a:solidFill>
                <a:latin typeface="Lato"/>
                <a:ea typeface="Lato"/>
                <a:cs typeface="Lato"/>
                <a:sym typeface="Lato"/>
              </a:rPr>
              <a:t>Limitado a invenciones de inventores de propiedad intelectual licenciada, lo que permite a los inventores dar su consentimiento expreso.</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80" name="Google Shape;180;g3e0fdf5cc05_0_82"/>
          <p:cNvSpPr/>
          <p:nvPr/>
        </p:nvSpPr>
        <p:spPr>
          <a:xfrm>
            <a:off x="452750" y="2547275"/>
            <a:ext cx="8915400" cy="57945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cxnSp>
        <p:nvCxnSpPr>
          <p:cNvPr id="181" name="Google Shape;181;g3e0fdf5cc05_0_82"/>
          <p:cNvCxnSpPr/>
          <p:nvPr/>
        </p:nvCxnSpPr>
        <p:spPr>
          <a:xfrm rot="10800000" flipH="1">
            <a:off x="1291175" y="336490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182" name="Google Shape;182;g3e0fdf5cc05_0_82"/>
          <p:cNvSpPr txBox="1"/>
          <p:nvPr/>
        </p:nvSpPr>
        <p:spPr>
          <a:xfrm>
            <a:off x="1011700" y="2793300"/>
            <a:ext cx="7992900" cy="53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2400" b="1">
                <a:solidFill>
                  <a:srgbClr val="999999"/>
                </a:solidFill>
                <a:latin typeface="Lato"/>
                <a:ea typeface="Lato"/>
                <a:cs typeface="Lato"/>
                <a:sym typeface="Lato"/>
              </a:rPr>
              <a:t>DEFINICIONES</a:t>
            </a: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2000">
              <a:solidFill>
                <a:srgbClr val="999999"/>
              </a:solidFill>
              <a:latin typeface="Lato"/>
              <a:ea typeface="Lato"/>
              <a:cs typeface="Lato"/>
              <a:sym typeface="Lato"/>
            </a:endParaRPr>
          </a:p>
          <a:p>
            <a:pPr marL="0" lvl="0" indent="0" algn="l" rtl="0">
              <a:lnSpc>
                <a:spcPct val="115000"/>
              </a:lnSpc>
              <a:spcBef>
                <a:spcPts val="0"/>
              </a:spcBef>
              <a:spcAft>
                <a:spcPts val="0"/>
              </a:spcAft>
              <a:buNone/>
            </a:pPr>
            <a:r>
              <a:rPr lang="es" sz="2000">
                <a:solidFill>
                  <a:schemeClr val="lt2"/>
                </a:solidFill>
                <a:latin typeface="Lato"/>
                <a:ea typeface="Lato"/>
                <a:cs typeface="Lato"/>
                <a:sym typeface="Lato"/>
              </a:rPr>
              <a:t> </a:t>
            </a:r>
            <a:endParaRPr sz="18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800" b="1">
                <a:solidFill>
                  <a:schemeClr val="lt2"/>
                </a:solidFill>
                <a:latin typeface="Lato"/>
                <a:ea typeface="Lato"/>
                <a:cs typeface="Lato"/>
                <a:sym typeface="Lato"/>
              </a:rPr>
              <a:t>1.3 “MEJORAS” significa cualquier modificación, cambio, mejora en y a los PRODUCTOS LICENCIADOS o PROCESOS LICENCIADOS, estén o no patentados, que: (a) sean realizados por MICHIGAN y divulgados por escrito a las Asociaciones de Innovación de MICHIGAN dentro de los tres (3) años de la Fecha de Entrada en Vigor; (b) la práctica de tales infringiría necesariamente al menos una reivindicación dentro de los DERECHOS DE PATENTE en el CAMPO DE USO; (c) haya sido realizada únicamente por inventores nombrados en solicitudes o patentes dentro de los DERECHOS DE PATENTE; (d) un interés indiviso en dicha invención y derechos de patente relacionados sea propiedad de MICHIGAN; y (e) no estén gravados por obligaciones preexistentes de MICHIGAN con ningún tercero existente antes de la FECHA DE ENTRADA EN VIGOR.</a:t>
            </a:r>
            <a:endParaRPr sz="1800" b="1">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2000" b="1">
              <a:solidFill>
                <a:schemeClr val="lt2"/>
              </a:solidFill>
              <a:latin typeface="Lato"/>
              <a:ea typeface="Lato"/>
              <a:cs typeface="Lato"/>
              <a:sym typeface="Lato"/>
            </a:endParaRPr>
          </a:p>
        </p:txBody>
      </p:sp>
      <p:sp>
        <p:nvSpPr>
          <p:cNvPr id="183" name="Google Shape;183;g3e0fdf5cc05_0_82"/>
          <p:cNvSpPr/>
          <p:nvPr/>
        </p:nvSpPr>
        <p:spPr>
          <a:xfrm>
            <a:off x="1011700" y="3801649"/>
            <a:ext cx="7992900" cy="37917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g3e0fdf5cc05_0_236"/>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#4 CONFLICTOS DE INTERÉS</a:t>
            </a:r>
            <a:endParaRPr>
              <a:solidFill>
                <a:schemeClr val="lt1"/>
              </a:solidFill>
              <a:latin typeface="Poppins"/>
              <a:ea typeface="Poppins"/>
              <a:cs typeface="Poppins"/>
              <a:sym typeface="Poppins"/>
            </a:endParaRPr>
          </a:p>
        </p:txBody>
      </p:sp>
      <p:cxnSp>
        <p:nvCxnSpPr>
          <p:cNvPr id="189" name="Google Shape;189;g3e0fdf5cc05_0_236"/>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90" name="Google Shape;190;g3e0fdf5cc05_0_236"/>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191" name="Google Shape;191;g3e0fdf5cc05_0_236"/>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92" name="Google Shape;192;g3e0fdf5cc05_0_236"/>
          <p:cNvSpPr/>
          <p:nvPr/>
        </p:nvSpPr>
        <p:spPr>
          <a:xfrm>
            <a:off x="10262250" y="2163024"/>
            <a:ext cx="6486900" cy="6847225"/>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Contexto</a:t>
            </a:r>
            <a:endParaRPr sz="2400" b="1" dirty="0">
              <a:solidFill>
                <a:schemeClr val="accent1"/>
              </a:solidFill>
              <a:latin typeface="Lato"/>
              <a:ea typeface="Lato"/>
              <a:cs typeface="Lato"/>
              <a:sym typeface="Lato"/>
            </a:endParaRPr>
          </a:p>
          <a:p>
            <a:pPr marL="0" lvl="0" indent="0" algn="ctr" rtl="0">
              <a:spcBef>
                <a:spcPts val="0"/>
              </a:spcBef>
              <a:spcAft>
                <a:spcPts val="0"/>
              </a:spcAft>
              <a:buNone/>
            </a:pPr>
            <a:endParaRPr sz="24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Integridad en la investigación: </a:t>
            </a:r>
            <a:r>
              <a:rPr lang="es" sz="2400" dirty="0">
                <a:solidFill>
                  <a:schemeClr val="lt1"/>
                </a:solidFill>
                <a:latin typeface="Lato"/>
                <a:ea typeface="Lato"/>
                <a:cs typeface="Lato"/>
                <a:sym typeface="Lato"/>
              </a:rPr>
              <a:t>Es fundamental proteger la integridad de la investigación tanto del individuo como de la institución.</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Tecnología: </a:t>
            </a:r>
            <a:r>
              <a:rPr lang="es" sz="2400" dirty="0">
                <a:solidFill>
                  <a:schemeClr val="lt1"/>
                </a:solidFill>
                <a:latin typeface="Lato"/>
                <a:ea typeface="Lato"/>
                <a:cs typeface="Lato"/>
                <a:sym typeface="Lato"/>
              </a:rPr>
              <a:t>Hay que hacer lo correcto por la tecnología (darle a la tecnología la mejor oportunidad para cambiar el mundo).</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Es común: </a:t>
            </a:r>
            <a:r>
              <a:rPr lang="es" sz="2400" dirty="0">
                <a:solidFill>
                  <a:schemeClr val="lt1"/>
                </a:solidFill>
                <a:latin typeface="Lato"/>
                <a:ea typeface="Lato"/>
                <a:cs typeface="Lato"/>
                <a:sym typeface="Lato"/>
              </a:rPr>
              <a:t>dado que la mayoría de nuestras licencias se otorgan a nuevas empresas emergentes, los conflictos de intereses son frecuentes. Esto no es necesariamente malo, siempre y cuando se gestione adecuadamente.</a:t>
            </a:r>
            <a:endParaRPr sz="2400"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
        <p:nvSpPr>
          <p:cNvPr id="193" name="Google Shape;193;g3e0fdf5cc05_0_236"/>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Punto 4</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Las universidades deberían prever y ayudar a gestionar los conflictos de intereses relacionados con la transferencia de tecnología.</a:t>
            </a:r>
            <a:endParaRPr sz="2400">
              <a:latin typeface="Lato"/>
              <a:ea typeface="Lato"/>
              <a:cs typeface="Lato"/>
              <a:sym typeface="Lato"/>
            </a:endParaRPr>
          </a:p>
        </p:txBody>
      </p:sp>
      <p:pic>
        <p:nvPicPr>
          <p:cNvPr id="194" name="Google Shape;194;g3e0fdf5cc05_0_236"/>
          <p:cNvPicPr preferRelativeResize="0"/>
          <p:nvPr/>
        </p:nvPicPr>
        <p:blipFill>
          <a:blip r:embed="rId3">
            <a:alphaModFix/>
          </a:blip>
          <a:stretch>
            <a:fillRect/>
          </a:stretch>
        </p:blipFill>
        <p:spPr>
          <a:xfrm>
            <a:off x="1752975" y="5448300"/>
            <a:ext cx="5529700" cy="386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g3e0fdf5cc05_0_93"/>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GESTIÓN DE CONFLICTOS DE INTERÉS</a:t>
            </a:r>
            <a:endParaRPr>
              <a:solidFill>
                <a:schemeClr val="lt1"/>
              </a:solidFill>
              <a:latin typeface="Poppins"/>
              <a:ea typeface="Poppins"/>
              <a:cs typeface="Poppins"/>
              <a:sym typeface="Poppins"/>
            </a:endParaRPr>
          </a:p>
        </p:txBody>
      </p:sp>
      <p:cxnSp>
        <p:nvCxnSpPr>
          <p:cNvPr id="200" name="Google Shape;200;g3e0fdf5cc05_0_9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01" name="Google Shape;201;g3e0fdf5cc05_0_93"/>
          <p:cNvSpPr/>
          <p:nvPr/>
        </p:nvSpPr>
        <p:spPr>
          <a:xfrm>
            <a:off x="10262218" y="1715988"/>
            <a:ext cx="6486900" cy="7776735"/>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accent1"/>
                </a:solidFill>
                <a:latin typeface="Lato"/>
                <a:ea typeface="Lato"/>
                <a:cs typeface="Lato"/>
                <a:sym typeface="Lato"/>
              </a:rPr>
              <a:t>Gestión</a:t>
            </a: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4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Divulgación: </a:t>
            </a:r>
            <a:r>
              <a:rPr lang="es" sz="2400" dirty="0">
                <a:solidFill>
                  <a:schemeClr val="lt1"/>
                </a:solidFill>
                <a:latin typeface="Lato"/>
                <a:ea typeface="Lato"/>
                <a:cs typeface="Lato"/>
                <a:sym typeface="Lato"/>
              </a:rPr>
              <a:t>Divulgar cualquier interés externo en publicaciones, presentaciones y a los estudiantes.</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Defensor del estudiante: </a:t>
            </a:r>
            <a:r>
              <a:rPr lang="es" sz="2400" dirty="0">
                <a:solidFill>
                  <a:schemeClr val="lt1"/>
                </a:solidFill>
                <a:latin typeface="Lato"/>
                <a:ea typeface="Lato"/>
                <a:cs typeface="Lato"/>
                <a:sym typeface="Lato"/>
              </a:rPr>
              <a:t>Miembro neutral del profesorado al que los estudiantes pueden acudir.</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Investigación continua: </a:t>
            </a:r>
            <a:r>
              <a:rPr lang="es" sz="2400" dirty="0">
                <a:solidFill>
                  <a:schemeClr val="lt1"/>
                </a:solidFill>
                <a:latin typeface="Lato"/>
                <a:ea typeface="Lato"/>
                <a:cs typeface="Lato"/>
                <a:sym typeface="Lato"/>
              </a:rPr>
              <a:t>La Universidad de Michigan permitirá que el profesorado continúe investigando temas relacionados con la propiedad intelectual bajo licencia.</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Aprobación de acuerdos: </a:t>
            </a:r>
            <a:r>
              <a:rPr lang="es" sz="2400" dirty="0">
                <a:solidFill>
                  <a:schemeClr val="lt1"/>
                </a:solidFill>
                <a:latin typeface="Lato"/>
                <a:ea typeface="Lato"/>
                <a:cs typeface="Lato"/>
                <a:sym typeface="Lato"/>
              </a:rPr>
              <a:t>Todas las licencias que presenten conflictos de intereses son revisadas por un comité y aprobadas por la Junta de Regentes.</a:t>
            </a:r>
            <a:endParaRPr sz="2400"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
        <p:nvSpPr>
          <p:cNvPr id="202" name="Google Shape;202;g3e0fdf5cc05_0_93"/>
          <p:cNvSpPr/>
          <p:nvPr/>
        </p:nvSpPr>
        <p:spPr>
          <a:xfrm>
            <a:off x="452750" y="2163025"/>
            <a:ext cx="8915400" cy="68472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cxnSp>
        <p:nvCxnSpPr>
          <p:cNvPr id="203" name="Google Shape;203;g3e0fdf5cc05_0_93"/>
          <p:cNvCxnSpPr/>
          <p:nvPr/>
        </p:nvCxnSpPr>
        <p:spPr>
          <a:xfrm rot="10800000" flipH="1">
            <a:off x="1291175" y="336490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204" name="Google Shape;204;g3e0fdf5cc05_0_93"/>
          <p:cNvSpPr txBox="1"/>
          <p:nvPr/>
        </p:nvSpPr>
        <p:spPr>
          <a:xfrm>
            <a:off x="1180425" y="2793300"/>
            <a:ext cx="7628400" cy="531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100"/>
              <a:buFont typeface="Arial"/>
              <a:buNone/>
            </a:pPr>
            <a:r>
              <a:rPr lang="es" sz="1800" dirty="0">
                <a:solidFill>
                  <a:srgbClr val="999999"/>
                </a:solidFill>
                <a:latin typeface="Lato"/>
                <a:ea typeface="Lato"/>
                <a:cs typeface="Lato"/>
                <a:sym typeface="Lato"/>
              </a:rPr>
              <a:t>ARTÍCULO 14: CONFLICTO DE INTERESES</a:t>
            </a:r>
            <a:endParaRPr sz="1800" dirty="0">
              <a:solidFill>
                <a:srgbClr val="999999"/>
              </a:solidFill>
              <a:latin typeface="Lato"/>
              <a:ea typeface="Lato"/>
              <a:cs typeface="Lato"/>
              <a:sym typeface="Lato"/>
            </a:endParaRPr>
          </a:p>
          <a:p>
            <a:pPr marL="685800" marR="0" lvl="0" indent="0" algn="l" rtl="0">
              <a:lnSpc>
                <a:spcPct val="115000"/>
              </a:lnSpc>
              <a:spcBef>
                <a:spcPts val="0"/>
              </a:spcBef>
              <a:spcAft>
                <a:spcPts val="0"/>
              </a:spcAft>
              <a:buClr>
                <a:schemeClr val="lt2"/>
              </a:buClr>
              <a:buSzPts val="1100"/>
              <a:buFont typeface="Arial"/>
              <a:buNone/>
            </a:pPr>
            <a:r>
              <a:rPr lang="es" sz="1800" u="sng" dirty="0">
                <a:solidFill>
                  <a:schemeClr val="lt2"/>
                </a:solidFill>
                <a:latin typeface="Lato"/>
                <a:ea typeface="Lato"/>
                <a:cs typeface="Lato"/>
                <a:sym typeface="Lato"/>
              </a:rPr>
              <a:t> </a:t>
            </a:r>
            <a:endParaRPr sz="1800" u="sng" dirty="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800" dirty="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8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800" b="1" dirty="0">
                <a:latin typeface="Lato"/>
                <a:ea typeface="Lato"/>
                <a:cs typeface="Lato"/>
                <a:sym typeface="Lato"/>
              </a:rPr>
              <a:t>14.1 El presente Acuerdo y las licencias otorgadas en virtud del mismo están sujetos a la aprobación por mayoría de dos tercios de los votos de la Junta de Regentes de la Universidad de Michigan.</a:t>
            </a:r>
            <a:endParaRPr sz="1800" b="1" dirty="0">
              <a:latin typeface="Lato"/>
              <a:ea typeface="Lato"/>
              <a:cs typeface="Lato"/>
              <a:sym typeface="Lato"/>
            </a:endParaRPr>
          </a:p>
          <a:p>
            <a:pPr marL="685800" marR="0" lvl="0" indent="0" algn="l" rtl="0">
              <a:lnSpc>
                <a:spcPct val="115000"/>
              </a:lnSpc>
              <a:spcBef>
                <a:spcPts val="0"/>
              </a:spcBef>
              <a:spcAft>
                <a:spcPts val="0"/>
              </a:spcAft>
              <a:buClr>
                <a:schemeClr val="lt2"/>
              </a:buClr>
              <a:buSzPts val="1100"/>
              <a:buFont typeface="Arial"/>
              <a:buNone/>
            </a:pPr>
            <a:r>
              <a:rPr lang="es" sz="1800" b="1" dirty="0">
                <a:latin typeface="Lato"/>
                <a:ea typeface="Lato"/>
                <a:cs typeface="Lato"/>
                <a:sym typeface="Lato"/>
              </a:rPr>
              <a:t> </a:t>
            </a:r>
            <a:endParaRPr sz="1800" b="1" dirty="0">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800" b="1" dirty="0">
                <a:latin typeface="Lato"/>
                <a:ea typeface="Lato"/>
                <a:cs typeface="Lato"/>
                <a:sym typeface="Lato"/>
              </a:rPr>
              <a:t>14.2 A menos que MICHIGAN proporcione las aprobaciones formales apropiadas, el desarrollo continuo de PRODUCTOS CON LICENCIA se llevará a cabo sin el uso de fondos, instalaciones u otros recursos de MICHIGAN o fondos administrados por MICHIGAN.</a:t>
            </a:r>
            <a:endParaRPr sz="1800" b="1" dirty="0">
              <a:latin typeface="Lato"/>
              <a:ea typeface="Lato"/>
              <a:cs typeface="Lato"/>
              <a:sym typeface="Lato"/>
            </a:endParaRPr>
          </a:p>
          <a:p>
            <a:pPr marL="0" lvl="0" indent="0" algn="l" rtl="0">
              <a:lnSpc>
                <a:spcPct val="115000"/>
              </a:lnSpc>
              <a:spcBef>
                <a:spcPts val="0"/>
              </a:spcBef>
              <a:spcAft>
                <a:spcPts val="0"/>
              </a:spcAft>
              <a:buNone/>
            </a:pPr>
            <a:endParaRPr sz="1800" b="1" dirty="0">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800" b="1" dirty="0">
                <a:latin typeface="Lato"/>
                <a:ea typeface="Lato"/>
                <a:cs typeface="Lato"/>
                <a:sym typeface="Lato"/>
              </a:rPr>
              <a:t>14.3 EL LICENCIATARIO deberá cooperar con MICHIGAN en el desarrollo e implementación de planes apropiados para la gestión de posibles conflictos de intereses y conflictos de compromiso de los empleados de MICHIGAN.</a:t>
            </a:r>
            <a:endParaRPr sz="3000" b="1" dirty="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8"/>
        <p:cNvGrpSpPr/>
        <p:nvPr/>
      </p:nvGrpSpPr>
      <p:grpSpPr>
        <a:xfrm>
          <a:off x="0" y="0"/>
          <a:ext cx="0" cy="0"/>
          <a:chOff x="0" y="0"/>
          <a:chExt cx="0" cy="0"/>
        </a:xfrm>
      </p:grpSpPr>
      <p:sp>
        <p:nvSpPr>
          <p:cNvPr id="209" name="Google Shape;209;g3e0fdf5cc05_0_250"/>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lvl="0"/>
            <a:r>
              <a:rPr lang="es" dirty="0">
                <a:solidFill>
                  <a:schemeClr val="lt1"/>
                </a:solidFill>
                <a:latin typeface="Poppins"/>
                <a:ea typeface="Poppins"/>
                <a:cs typeface="Poppins"/>
                <a:sym typeface="Poppins"/>
              </a:rPr>
              <a:t>#5 ACCESO AMPLIADO</a:t>
            </a:r>
            <a:endParaRPr dirty="0">
              <a:solidFill>
                <a:schemeClr val="lt1"/>
              </a:solidFill>
              <a:latin typeface="Poppins"/>
              <a:ea typeface="Poppins"/>
              <a:cs typeface="Poppins"/>
              <a:sym typeface="Poppins"/>
            </a:endParaRPr>
          </a:p>
        </p:txBody>
      </p:sp>
      <p:cxnSp>
        <p:nvCxnSpPr>
          <p:cNvPr id="210" name="Google Shape;210;g3e0fdf5cc05_0_250"/>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11" name="Google Shape;211;g3e0fdf5cc05_0_250"/>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212" name="Google Shape;212;g3e0fdf5cc05_0_250"/>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213" name="Google Shape;213;g3e0fdf5cc05_0_250"/>
          <p:cNvSpPr/>
          <p:nvPr/>
        </p:nvSpPr>
        <p:spPr>
          <a:xfrm>
            <a:off x="10058163" y="1613229"/>
            <a:ext cx="6486900" cy="7439891"/>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accent1"/>
                </a:solidFill>
                <a:latin typeface="Lato"/>
                <a:ea typeface="Lato"/>
                <a:cs typeface="Lato"/>
                <a:sym typeface="Lato"/>
              </a:rPr>
              <a:t>Contexto</a:t>
            </a: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Misión: </a:t>
            </a:r>
            <a:r>
              <a:rPr lang="es" sz="2800" dirty="0">
                <a:solidFill>
                  <a:schemeClr val="lt1"/>
                </a:solidFill>
                <a:latin typeface="Lato"/>
                <a:ea typeface="Lato"/>
                <a:cs typeface="Lato"/>
                <a:sym typeface="Lato"/>
              </a:rPr>
              <a:t>Maximizar el impacto social positivo, equilibrando la concesión de licencias a gran escala con la necesidad de que el licenciatario invierta para llevar la tecnología al mercado.</a:t>
            </a:r>
            <a:r>
              <a:rPr lang="es" sz="2800" b="1"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Variedad de modelos: </a:t>
            </a:r>
            <a:r>
              <a:rPr lang="es" sz="2800" dirty="0">
                <a:solidFill>
                  <a:schemeClr val="lt1"/>
                </a:solidFill>
                <a:latin typeface="Lato"/>
                <a:ea typeface="Lato"/>
                <a:cs typeface="Lato"/>
                <a:sym typeface="Lato"/>
              </a:rPr>
              <a:t>Las diferentes tecnologías requieren diferentes modelos de licenciamiento.</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
        <p:nvSpPr>
          <p:cNvPr id="214" name="Google Shape;214;g3e0fdf5cc05_0_250"/>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Punto 5</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Garantizar un amplio acceso a las herramientas de investigación.</a:t>
            </a:r>
            <a:endParaRPr sz="2400">
              <a:latin typeface="Lato"/>
              <a:ea typeface="Lato"/>
              <a:cs typeface="Lato"/>
              <a:sym typeface="Lato"/>
            </a:endParaRPr>
          </a:p>
        </p:txBody>
      </p:sp>
      <p:pic>
        <p:nvPicPr>
          <p:cNvPr id="215" name="Google Shape;215;g3e0fdf5cc05_0_250"/>
          <p:cNvPicPr preferRelativeResize="0"/>
          <p:nvPr/>
        </p:nvPicPr>
        <p:blipFill>
          <a:blip r:embed="rId3">
            <a:alphaModFix/>
          </a:blip>
          <a:stretch>
            <a:fillRect/>
          </a:stretch>
        </p:blipFill>
        <p:spPr>
          <a:xfrm>
            <a:off x="1802675" y="5333175"/>
            <a:ext cx="5883250" cy="365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9"/>
        <p:cNvGrpSpPr/>
        <p:nvPr/>
      </p:nvGrpSpPr>
      <p:grpSpPr>
        <a:xfrm>
          <a:off x="0" y="0"/>
          <a:ext cx="0" cy="0"/>
          <a:chOff x="0" y="0"/>
          <a:chExt cx="0" cy="0"/>
        </a:xfrm>
      </p:grpSpPr>
      <p:sp>
        <p:nvSpPr>
          <p:cNvPr id="220" name="Google Shape;220;g3e0fdf5cc05_0_103"/>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dirty="0">
                <a:solidFill>
                  <a:schemeClr val="lt1"/>
                </a:solidFill>
                <a:latin typeface="Poppins"/>
                <a:ea typeface="Poppins"/>
                <a:cs typeface="Poppins"/>
                <a:sym typeface="Poppins"/>
              </a:rPr>
              <a:t>GARANTIZAR UN ACCESO AMPLIO: NO EXCLUSIVIDAD</a:t>
            </a:r>
            <a:endParaRPr dirty="0">
              <a:solidFill>
                <a:schemeClr val="lt1"/>
              </a:solidFill>
              <a:latin typeface="Poppins"/>
              <a:ea typeface="Poppins"/>
              <a:cs typeface="Poppins"/>
              <a:sym typeface="Poppins"/>
            </a:endParaRPr>
          </a:p>
        </p:txBody>
      </p:sp>
      <p:cxnSp>
        <p:nvCxnSpPr>
          <p:cNvPr id="221" name="Google Shape;221;g3e0fdf5cc05_0_10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22" name="Google Shape;222;g3e0fdf5cc05_0_103"/>
          <p:cNvSpPr/>
          <p:nvPr/>
        </p:nvSpPr>
        <p:spPr>
          <a:xfrm>
            <a:off x="10262218" y="2556676"/>
            <a:ext cx="6486900" cy="5674732"/>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accent1"/>
                </a:solidFill>
                <a:latin typeface="Lato"/>
                <a:ea typeface="Lato"/>
                <a:cs typeface="Lato"/>
                <a:sym typeface="Lato"/>
              </a:rPr>
              <a:t>No exclusivo vs. Exclusivo</a:t>
            </a: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Año fiscal anterior:</a:t>
            </a:r>
            <a:endParaRPr sz="28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800" dirty="0">
                <a:solidFill>
                  <a:schemeClr val="lt1"/>
                </a:solidFill>
                <a:latin typeface="Lato"/>
                <a:ea typeface="Lato"/>
                <a:cs typeface="Lato"/>
                <a:sym typeface="Lato"/>
              </a:rPr>
              <a:t>240 licencias no exclusivas</a:t>
            </a:r>
            <a:endParaRPr sz="28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800" dirty="0">
                <a:solidFill>
                  <a:schemeClr val="lt1"/>
                </a:solidFill>
                <a:latin typeface="Lato"/>
                <a:ea typeface="Lato"/>
                <a:cs typeface="Lato"/>
                <a:sym typeface="Lato"/>
              </a:rPr>
              <a:t>43 licencias exclusivas</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Cuándo funciona la exclusividad: </a:t>
            </a:r>
            <a:r>
              <a:rPr lang="es" sz="2800" dirty="0">
                <a:solidFill>
                  <a:schemeClr val="lt1"/>
                </a:solidFill>
                <a:latin typeface="Lato"/>
                <a:ea typeface="Lato"/>
                <a:cs typeface="Lato"/>
                <a:sym typeface="Lato"/>
              </a:rPr>
              <a:t>Cuando la cantidad de inversión necesaria para lanzar el producto al mercado exige exclusividad.</a:t>
            </a:r>
            <a:endParaRPr sz="2800" dirty="0">
              <a:solidFill>
                <a:schemeClr val="lt1"/>
              </a:solidFill>
              <a:latin typeface="Montserrat"/>
              <a:ea typeface="Montserrat"/>
              <a:cs typeface="Montserrat"/>
              <a:sym typeface="Montserrat"/>
            </a:endParaRPr>
          </a:p>
        </p:txBody>
      </p:sp>
      <p:sp>
        <p:nvSpPr>
          <p:cNvPr id="223" name="Google Shape;223;g3e0fdf5cc05_0_103"/>
          <p:cNvSpPr/>
          <p:nvPr/>
        </p:nvSpPr>
        <p:spPr>
          <a:xfrm>
            <a:off x="452750" y="2427642"/>
            <a:ext cx="8915400" cy="68472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cxnSp>
        <p:nvCxnSpPr>
          <p:cNvPr id="224" name="Google Shape;224;g3e0fdf5cc05_0_103"/>
          <p:cNvCxnSpPr/>
          <p:nvPr/>
        </p:nvCxnSpPr>
        <p:spPr>
          <a:xfrm rot="10800000" flipH="1">
            <a:off x="1291175" y="336490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225" name="Google Shape;225;g3e0fdf5cc05_0_103"/>
          <p:cNvSpPr txBox="1"/>
          <p:nvPr/>
        </p:nvSpPr>
        <p:spPr>
          <a:xfrm>
            <a:off x="1109600" y="2739042"/>
            <a:ext cx="7601700" cy="53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2400" b="1" dirty="0">
                <a:solidFill>
                  <a:srgbClr val="999999"/>
                </a:solidFill>
                <a:latin typeface="Lato"/>
                <a:ea typeface="Lato"/>
                <a:cs typeface="Lato"/>
                <a:sym typeface="Lato"/>
              </a:rPr>
              <a:t>ARTÍCULO 2: OTORGAMIENTO DE DERECHOS</a:t>
            </a:r>
          </a:p>
          <a:p>
            <a:pPr marL="0" lvl="0" indent="0" algn="l" rtl="0">
              <a:lnSpc>
                <a:spcPct val="115000"/>
              </a:lnSpc>
              <a:spcBef>
                <a:spcPts val="0"/>
              </a:spcBef>
              <a:spcAft>
                <a:spcPts val="0"/>
              </a:spcAft>
              <a:buNone/>
            </a:pPr>
            <a:endParaRPr sz="2200" b="1" dirty="0">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2200" b="1" dirty="0">
              <a:solidFill>
                <a:srgbClr val="999999"/>
              </a:solidFill>
              <a:latin typeface="Lato"/>
              <a:ea typeface="Lato"/>
              <a:cs typeface="Lato"/>
              <a:sym typeface="Lato"/>
            </a:endParaRPr>
          </a:p>
          <a:p>
            <a:pPr marL="0" lvl="0" indent="0" algn="l" rtl="0">
              <a:lnSpc>
                <a:spcPct val="115000"/>
              </a:lnSpc>
              <a:spcBef>
                <a:spcPts val="0"/>
              </a:spcBef>
              <a:spcAft>
                <a:spcPts val="0"/>
              </a:spcAft>
              <a:buNone/>
            </a:pPr>
            <a:r>
              <a:rPr lang="es" sz="2000" b="1" dirty="0">
                <a:latin typeface="Lato"/>
                <a:ea typeface="Lato"/>
                <a:cs typeface="Lato"/>
                <a:sym typeface="Lato"/>
              </a:rPr>
              <a:t>2.1 MICHIGAN otorga por la presente al LICENCIATARIO una licencia no exclusiva bajo los DERECHOS DE PATENTE, sujeta a los términos y condiciones de este Acuerdo, en el CAMPO DE USO y el TERRITORIO para fabricar, mandar fabricar, importar, usar, comercializar, ofrecer para la venta y vender PRODUCTOS LICENCIADOS.</a:t>
            </a:r>
            <a:endParaRPr sz="2000" dirty="0">
              <a:solidFill>
                <a:schemeClr val="dk2"/>
              </a:solidFill>
              <a:latin typeface="Montserrat"/>
              <a:ea typeface="Montserrat"/>
              <a:cs typeface="Montserrat"/>
              <a:sym typeface="Montserrat"/>
            </a:endParaRPr>
          </a:p>
        </p:txBody>
      </p:sp>
      <p:sp>
        <p:nvSpPr>
          <p:cNvPr id="226" name="Google Shape;226;g3e0fdf5cc05_0_103"/>
          <p:cNvSpPr/>
          <p:nvPr/>
        </p:nvSpPr>
        <p:spPr>
          <a:xfrm>
            <a:off x="914000" y="3605250"/>
            <a:ext cx="7992900" cy="275555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0"/>
        <p:cNvGrpSpPr/>
        <p:nvPr/>
      </p:nvGrpSpPr>
      <p:grpSpPr>
        <a:xfrm>
          <a:off x="0" y="0"/>
          <a:ext cx="0" cy="0"/>
          <a:chOff x="0" y="0"/>
          <a:chExt cx="0" cy="0"/>
        </a:xfrm>
      </p:grpSpPr>
      <p:sp>
        <p:nvSpPr>
          <p:cNvPr id="231" name="Google Shape;231;g3e0fdf5cc05_0_302"/>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GARANTIZAR UN ACCESO AMPLIO: EJEMPLO</a:t>
            </a:r>
            <a:endParaRPr>
              <a:solidFill>
                <a:schemeClr val="lt1"/>
              </a:solidFill>
              <a:latin typeface="Poppins"/>
              <a:ea typeface="Poppins"/>
              <a:cs typeface="Poppins"/>
              <a:sym typeface="Poppins"/>
            </a:endParaRPr>
          </a:p>
        </p:txBody>
      </p:sp>
      <p:cxnSp>
        <p:nvCxnSpPr>
          <p:cNvPr id="232" name="Google Shape;232;g3e0fdf5cc05_0_302"/>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33" name="Google Shape;233;g3e0fdf5cc05_0_302"/>
          <p:cNvSpPr/>
          <p:nvPr/>
        </p:nvSpPr>
        <p:spPr>
          <a:xfrm>
            <a:off x="10262250" y="1716000"/>
            <a:ext cx="6486900" cy="7294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Licencias de patentes del gen de la fibrosis quística</a:t>
            </a:r>
            <a:endParaRPr sz="2400" b="1" dirty="0">
              <a:solidFill>
                <a:schemeClr val="accent1"/>
              </a:solidFill>
              <a:latin typeface="Lato"/>
              <a:ea typeface="Lato"/>
              <a:cs typeface="Lato"/>
              <a:sym typeface="Lato"/>
            </a:endParaRPr>
          </a:p>
          <a:p>
            <a:pPr marL="0" lvl="0" indent="0" algn="ctr" rtl="0">
              <a:spcBef>
                <a:spcPts val="0"/>
              </a:spcBef>
              <a:spcAft>
                <a:spcPts val="0"/>
              </a:spcAft>
              <a:buNone/>
            </a:pPr>
            <a:endParaRPr sz="24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No exclusivo: </a:t>
            </a:r>
            <a:r>
              <a:rPr lang="es" sz="2400" dirty="0">
                <a:solidFill>
                  <a:schemeClr val="lt1"/>
                </a:solidFill>
                <a:latin typeface="Lato"/>
                <a:ea typeface="Lato"/>
                <a:cs typeface="Lato"/>
                <a:sym typeface="Lato"/>
              </a:rPr>
              <a:t>Se utiliza una licencia no exclusiva para permitir un acceso amplio.</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Tarifas: </a:t>
            </a:r>
            <a:r>
              <a:rPr lang="es" sz="2400" dirty="0">
                <a:solidFill>
                  <a:schemeClr val="lt1"/>
                </a:solidFill>
                <a:latin typeface="Lato"/>
                <a:ea typeface="Lato"/>
                <a:cs typeface="Lato"/>
                <a:sym typeface="Lato"/>
              </a:rPr>
              <a:t>Estructura de tarifas razonable que permite realizar diagnósticos internos.</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Aportación del inventor: </a:t>
            </a:r>
            <a:r>
              <a:rPr lang="es" sz="2400" dirty="0">
                <a:solidFill>
                  <a:schemeClr val="lt1"/>
                </a:solidFill>
                <a:latin typeface="Lato"/>
                <a:ea typeface="Lato"/>
                <a:cs typeface="Lato"/>
                <a:sym typeface="Lato"/>
              </a:rPr>
              <a:t>La aportación significativa del inventor contribuyó a la estrategia.</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ONG: Se asociaron con OneWorldHealth para facilitar la concesión de licencias humanitarias.</a:t>
            </a:r>
            <a:endParaRPr sz="2400"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pic>
        <p:nvPicPr>
          <p:cNvPr id="234" name="Google Shape;234;g3e0fdf5cc05_0_302"/>
          <p:cNvPicPr preferRelativeResize="0"/>
          <p:nvPr/>
        </p:nvPicPr>
        <p:blipFill>
          <a:blip r:embed="rId3">
            <a:alphaModFix/>
          </a:blip>
          <a:stretch>
            <a:fillRect/>
          </a:stretch>
        </p:blipFill>
        <p:spPr>
          <a:xfrm>
            <a:off x="777625" y="1645612"/>
            <a:ext cx="8832847" cy="7882227"/>
          </a:xfrm>
          <a:prstGeom prst="rect">
            <a:avLst/>
          </a:prstGeom>
          <a:noFill/>
          <a:ln>
            <a:noFill/>
          </a:ln>
          <a:effectLst>
            <a:outerShdw dist="152400" dir="2700000" algn="bl" rotWithShape="0">
              <a:schemeClr val="accent1"/>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8"/>
        <p:cNvGrpSpPr/>
        <p:nvPr/>
      </p:nvGrpSpPr>
      <p:grpSpPr>
        <a:xfrm>
          <a:off x="0" y="0"/>
          <a:ext cx="0" cy="0"/>
          <a:chOff x="0" y="0"/>
          <a:chExt cx="0" cy="0"/>
        </a:xfrm>
      </p:grpSpPr>
      <p:sp>
        <p:nvSpPr>
          <p:cNvPr id="239" name="Google Shape;239;g3e0fdf5cc05_0_113"/>
          <p:cNvSpPr txBox="1">
            <a:spLocks noGrp="1"/>
          </p:cNvSpPr>
          <p:nvPr>
            <p:ph type="title"/>
          </p:nvPr>
        </p:nvSpPr>
        <p:spPr>
          <a:xfrm>
            <a:off x="591131" y="276955"/>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dirty="0">
                <a:solidFill>
                  <a:schemeClr val="lt1"/>
                </a:solidFill>
                <a:latin typeface="Poppins"/>
                <a:ea typeface="Poppins"/>
                <a:cs typeface="Poppins"/>
                <a:sym typeface="Poppins"/>
              </a:rPr>
              <a:t>GARANTIZAR UN ACCESO AMPLIO: CONTRATOS DE EMPLEO</a:t>
            </a:r>
            <a:endParaRPr dirty="0">
              <a:solidFill>
                <a:schemeClr val="lt1"/>
              </a:solidFill>
              <a:latin typeface="Poppins"/>
              <a:ea typeface="Poppins"/>
              <a:cs typeface="Poppins"/>
              <a:sym typeface="Poppins"/>
            </a:endParaRPr>
          </a:p>
        </p:txBody>
      </p:sp>
      <p:cxnSp>
        <p:nvCxnSpPr>
          <p:cNvPr id="240" name="Google Shape;240;g3e0fdf5cc05_0_11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41" name="Google Shape;241;g3e0fdf5cc05_0_113"/>
          <p:cNvSpPr/>
          <p:nvPr/>
        </p:nvSpPr>
        <p:spPr>
          <a:xfrm>
            <a:off x="10262250" y="2163124"/>
            <a:ext cx="6486900" cy="7109901"/>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Resultados informados por los pacientes</a:t>
            </a:r>
            <a:endParaRPr sz="24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
        <p:nvSpPr>
          <p:cNvPr id="242" name="Google Shape;242;g3e0fdf5cc05_0_113"/>
          <p:cNvSpPr/>
          <p:nvPr/>
        </p:nvSpPr>
        <p:spPr>
          <a:xfrm>
            <a:off x="452750" y="2163124"/>
            <a:ext cx="8915400" cy="7590475"/>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cxnSp>
        <p:nvCxnSpPr>
          <p:cNvPr id="243" name="Google Shape;243;g3e0fdf5cc05_0_113"/>
          <p:cNvCxnSpPr/>
          <p:nvPr/>
        </p:nvCxnSpPr>
        <p:spPr>
          <a:xfrm rot="10800000" flipH="1">
            <a:off x="1331433" y="304777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244" name="Google Shape;244;g3e0fdf5cc05_0_113"/>
          <p:cNvSpPr txBox="1"/>
          <p:nvPr/>
        </p:nvSpPr>
        <p:spPr>
          <a:xfrm>
            <a:off x="969183" y="2493819"/>
            <a:ext cx="8242200" cy="597038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2400" b="1" dirty="0">
                <a:solidFill>
                  <a:srgbClr val="999999"/>
                </a:solidFill>
                <a:latin typeface="Lato"/>
                <a:ea typeface="Lato"/>
                <a:cs typeface="Lato"/>
                <a:sym typeface="Lato"/>
              </a:rPr>
              <a:t>ACUERDO DE LICENCIA DE USUARIO FINAL</a:t>
            </a:r>
            <a:endParaRPr sz="2200" b="1" dirty="0">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2200" b="1" dirty="0">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700" b="1" dirty="0">
                <a:latin typeface="Lato"/>
                <a:ea typeface="Lato"/>
                <a:cs typeface="Lato"/>
                <a:sym typeface="Lato"/>
              </a:rPr>
              <a:t>I. LICENCIA</a:t>
            </a:r>
            <a:endParaRPr sz="1700" b="1" dirty="0">
              <a:latin typeface="Lato"/>
              <a:ea typeface="Lato"/>
              <a:cs typeface="Lato"/>
              <a:sym typeface="Lato"/>
            </a:endParaRPr>
          </a:p>
          <a:p>
            <a:pPr marL="0" lvl="0" indent="0" algn="l" rtl="0">
              <a:lnSpc>
                <a:spcPct val="115000"/>
              </a:lnSpc>
              <a:spcBef>
                <a:spcPts val="0"/>
              </a:spcBef>
              <a:spcAft>
                <a:spcPts val="0"/>
              </a:spcAft>
              <a:buNone/>
            </a:pPr>
            <a:r>
              <a:rPr lang="es" sz="1700" b="1" dirty="0">
                <a:latin typeface="Lato"/>
                <a:ea typeface="Lato"/>
                <a:cs typeface="Lato"/>
                <a:sym typeface="Lato"/>
              </a:rPr>
              <a:t>MICHIGAN otorga por la presente al LICENCIATARIO un derecho no exclusivo e intransferible para usar el PROGRAMA únicamente dentro del departamento o unidad de negocio mencionado anteriormente y sujeto a los términos y condiciones de este Acuerdo.</a:t>
            </a:r>
            <a:endParaRPr sz="1700" b="1" dirty="0">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700" b="1" dirty="0">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700" b="1" dirty="0">
                <a:solidFill>
                  <a:srgbClr val="666666"/>
                </a:solidFill>
                <a:latin typeface="Lato"/>
                <a:ea typeface="Lato"/>
                <a:cs typeface="Lato"/>
                <a:sym typeface="Lato"/>
              </a:rPr>
              <a:t>II. LIMITACIÓN DE LA LICENCIA Y RESTRICCIONES</a:t>
            </a:r>
            <a:endParaRPr sz="1700" b="1" dirty="0">
              <a:solidFill>
                <a:srgbClr val="666666"/>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700" b="1" dirty="0">
                <a:solidFill>
                  <a:srgbClr val="666666"/>
                </a:solidFill>
                <a:latin typeface="Lato"/>
                <a:ea typeface="Lato"/>
                <a:cs typeface="Lato"/>
                <a:sym typeface="Lato"/>
              </a:rPr>
              <a:t>A. Se otorga al LICENCIATARIO el derecho a utilizar el PROGRAMA en un ensayo clínico y estudios de investigación bajo el programa de apoyo del LICENCIATARIO para la “Validación de las herramientas de Medidas de Resultados Informados por el Paciente (PROMs) en Distrofias Retinianas Hereditarias (IRD)”, número de la Junta de Ética de la Investigación 1000062319. La licencia permite su uso con un número ilimitado de participantes únicos en el protocolo de investigación mencionado anteriormente (denominado colectivamente como “ESTUDIO”). En relación con el ESTUDIO, MICHIGAN autoriza al LICENCIATARIO a modificar y traducir el PROGRAMA según lo establecido en el Anexo A adjunto. El PROGRAMA será distribuido por el departamento o unidad de negocio mencionado anteriormente o por la persona designada por dicho departamento o unidad de negocio a los participantes inscritos en el ESTUDIO a intervalos apropiados durante la vigencia de este Acuerdo.</a:t>
            </a:r>
            <a:endParaRPr sz="1700" b="1" dirty="0">
              <a:solidFill>
                <a:srgbClr val="666666"/>
              </a:solidFill>
              <a:latin typeface="Lato"/>
              <a:ea typeface="Lato"/>
              <a:cs typeface="Lato"/>
              <a:sym typeface="Lato"/>
            </a:endParaRPr>
          </a:p>
          <a:p>
            <a:pPr marL="0" lvl="0" indent="0" algn="l" rtl="0">
              <a:lnSpc>
                <a:spcPct val="115000"/>
              </a:lnSpc>
              <a:spcBef>
                <a:spcPts val="0"/>
              </a:spcBef>
              <a:spcAft>
                <a:spcPts val="0"/>
              </a:spcAft>
              <a:buNone/>
            </a:pPr>
            <a:endParaRPr sz="2000" b="1" dirty="0">
              <a:latin typeface="Lato"/>
              <a:ea typeface="Lato"/>
              <a:cs typeface="Lato"/>
              <a:sym typeface="Lato"/>
            </a:endParaRPr>
          </a:p>
        </p:txBody>
      </p:sp>
      <p:sp>
        <p:nvSpPr>
          <p:cNvPr id="245" name="Google Shape;245;g3e0fdf5cc05_0_113"/>
          <p:cNvSpPr/>
          <p:nvPr/>
        </p:nvSpPr>
        <p:spPr>
          <a:xfrm>
            <a:off x="914000" y="3392323"/>
            <a:ext cx="7992900" cy="1609539"/>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pic>
        <p:nvPicPr>
          <p:cNvPr id="246" name="Google Shape;246;g3e0fdf5cc05_0_113"/>
          <p:cNvPicPr preferRelativeResize="0"/>
          <p:nvPr/>
        </p:nvPicPr>
        <p:blipFill rotWithShape="1">
          <a:blip r:embed="rId3">
            <a:alphaModFix/>
          </a:blip>
          <a:srcRect/>
          <a:stretch/>
        </p:blipFill>
        <p:spPr>
          <a:xfrm>
            <a:off x="11002562" y="3004725"/>
            <a:ext cx="5006268" cy="3744125"/>
          </a:xfrm>
          <a:prstGeom prst="rect">
            <a:avLst/>
          </a:prstGeom>
          <a:no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pic>
      <p:sp>
        <p:nvSpPr>
          <p:cNvPr id="247" name="Google Shape;247;g3e0fdf5cc05_0_113"/>
          <p:cNvSpPr txBox="1"/>
          <p:nvPr/>
        </p:nvSpPr>
        <p:spPr>
          <a:xfrm>
            <a:off x="10445850" y="6923825"/>
            <a:ext cx="6119700" cy="257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 sz="2400" i="0" u="none" strike="noStrike" cap="none" dirty="0">
                <a:solidFill>
                  <a:schemeClr val="accent1"/>
                </a:solidFill>
                <a:latin typeface="Lato"/>
                <a:ea typeface="Lato"/>
                <a:cs typeface="Lato"/>
                <a:sym typeface="Lato"/>
              </a:rPr>
              <a:t>&gt;1,5 millones de pacientes</a:t>
            </a:r>
            <a:endParaRPr sz="2400" i="0" u="none" strike="noStrike" cap="none" dirty="0">
              <a:solidFill>
                <a:schemeClr val="accen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s" sz="2000" i="0" u="none" strike="noStrike" cap="none" dirty="0">
                <a:solidFill>
                  <a:schemeClr val="lt1"/>
                </a:solidFill>
                <a:latin typeface="Lato"/>
                <a:ea typeface="Lato"/>
                <a:cs typeface="Lato"/>
                <a:sym typeface="Lato"/>
              </a:rPr>
              <a:t>“Se les dio voz a través de los resultados informados por los pacientes de la UM” (últimos 10 años).</a:t>
            </a:r>
            <a:endParaRPr sz="2000" i="0" u="none" strike="noStrike" cap="none" dirty="0">
              <a:solidFill>
                <a:srgbClr val="595959"/>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s" sz="2400" i="0" u="none" strike="noStrike" cap="none" dirty="0">
                <a:solidFill>
                  <a:schemeClr val="accent1"/>
                </a:solidFill>
                <a:latin typeface="Lato"/>
                <a:ea typeface="Lato"/>
                <a:cs typeface="Lato"/>
                <a:sym typeface="Lato"/>
              </a:rPr>
              <a:t>Más de 30 resultados reportados por pacientes activos</a:t>
            </a:r>
            <a:endParaRPr sz="2400" i="0" u="none" strike="noStrike" cap="none" dirty="0">
              <a:solidFill>
                <a:schemeClr val="accen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s" sz="2000" i="0" u="none" strike="noStrike" cap="none" dirty="0">
                <a:solidFill>
                  <a:schemeClr val="lt1"/>
                </a:solidFill>
                <a:latin typeface="Lato"/>
                <a:ea typeface="Lato"/>
                <a:cs typeface="Lato"/>
                <a:sym typeface="Lato"/>
              </a:rPr>
              <a:t>en múltiples áreas en la UM</a:t>
            </a:r>
            <a:endParaRPr sz="2800" i="0" u="none" strike="noStrike" cap="none" dirty="0">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1"/>
        <p:cNvGrpSpPr/>
        <p:nvPr/>
      </p:nvGrpSpPr>
      <p:grpSpPr>
        <a:xfrm>
          <a:off x="0" y="0"/>
          <a:ext cx="0" cy="0"/>
          <a:chOff x="0" y="0"/>
          <a:chExt cx="0" cy="0"/>
        </a:xfrm>
      </p:grpSpPr>
      <p:sp>
        <p:nvSpPr>
          <p:cNvPr id="252" name="Google Shape;252;g3e0fdf5cc05_0_131"/>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GARANTIZANDO UN ACCESO AMPLIO: DOBLE VÍA</a:t>
            </a:r>
            <a:endParaRPr>
              <a:solidFill>
                <a:schemeClr val="lt1"/>
              </a:solidFill>
              <a:latin typeface="Poppins"/>
              <a:ea typeface="Poppins"/>
              <a:cs typeface="Poppins"/>
              <a:sym typeface="Poppins"/>
            </a:endParaRPr>
          </a:p>
        </p:txBody>
      </p:sp>
      <p:cxnSp>
        <p:nvCxnSpPr>
          <p:cNvPr id="253" name="Google Shape;253;g3e0fdf5cc05_0_13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54" name="Google Shape;254;g3e0fdf5cc05_0_131"/>
          <p:cNvSpPr/>
          <p:nvPr/>
        </p:nvSpPr>
        <p:spPr>
          <a:xfrm>
            <a:off x="7358571" y="2655325"/>
            <a:ext cx="1033500" cy="799500"/>
          </a:xfrm>
          <a:prstGeom prst="bentArrow">
            <a:avLst>
              <a:gd name="adj1" fmla="val 25000"/>
              <a:gd name="adj2" fmla="val 25000"/>
              <a:gd name="adj3" fmla="val 25000"/>
              <a:gd name="adj4" fmla="val 43750"/>
            </a:avLst>
          </a:prstGeom>
          <a:solidFill>
            <a:srgbClr val="FFCB05"/>
          </a:solidFill>
          <a:ln w="14625" cap="flat" cmpd="sng">
            <a:solidFill>
              <a:srgbClr val="595959"/>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endParaRPr sz="2148">
              <a:latin typeface="Montserrat"/>
              <a:ea typeface="Montserrat"/>
              <a:cs typeface="Montserrat"/>
              <a:sym typeface="Montserrat"/>
            </a:endParaRPr>
          </a:p>
        </p:txBody>
      </p:sp>
      <p:sp>
        <p:nvSpPr>
          <p:cNvPr id="255" name="Google Shape;255;g3e0fdf5cc05_0_131"/>
          <p:cNvSpPr/>
          <p:nvPr/>
        </p:nvSpPr>
        <p:spPr>
          <a:xfrm rot="10800000" flipH="1">
            <a:off x="7358571" y="7151100"/>
            <a:ext cx="1105200" cy="799500"/>
          </a:xfrm>
          <a:prstGeom prst="bentArrow">
            <a:avLst>
              <a:gd name="adj1" fmla="val 25000"/>
              <a:gd name="adj2" fmla="val 24966"/>
              <a:gd name="adj3" fmla="val 25000"/>
              <a:gd name="adj4" fmla="val 43750"/>
            </a:avLst>
          </a:prstGeom>
          <a:solidFill>
            <a:srgbClr val="FFCB05"/>
          </a:solidFill>
          <a:ln w="14625" cap="flat" cmpd="sng">
            <a:solidFill>
              <a:srgbClr val="595959"/>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endParaRPr sz="2148">
              <a:latin typeface="Montserrat"/>
              <a:ea typeface="Montserrat"/>
              <a:cs typeface="Montserrat"/>
              <a:sym typeface="Montserrat"/>
            </a:endParaRPr>
          </a:p>
        </p:txBody>
      </p:sp>
      <p:sp>
        <p:nvSpPr>
          <p:cNvPr id="256" name="Google Shape;256;g3e0fdf5cc05_0_131"/>
          <p:cNvSpPr/>
          <p:nvPr/>
        </p:nvSpPr>
        <p:spPr>
          <a:xfrm>
            <a:off x="8627026" y="2179225"/>
            <a:ext cx="3640800" cy="1275600"/>
          </a:xfrm>
          <a:prstGeom prst="rect">
            <a:avLst/>
          </a:prstGeom>
          <a:solidFill>
            <a:srgbClr val="FFFFFF"/>
          </a:solidFill>
          <a:ln w="58450" cap="flat" cmpd="sng">
            <a:solidFill>
              <a:srgbClr val="FFCB05"/>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r>
              <a:rPr lang="es-CL" sz="2148" dirty="0">
                <a:latin typeface="Lato"/>
                <a:ea typeface="Lato"/>
                <a:cs typeface="Lato"/>
                <a:sym typeface="Lato"/>
              </a:rPr>
              <a:t>LICENCIA ACADEMICA GRATUITA</a:t>
            </a:r>
            <a:endParaRPr sz="2148" dirty="0">
              <a:latin typeface="Lato"/>
              <a:ea typeface="Lato"/>
              <a:cs typeface="Lato"/>
              <a:sym typeface="Lato"/>
            </a:endParaRPr>
          </a:p>
        </p:txBody>
      </p:sp>
      <p:sp>
        <p:nvSpPr>
          <p:cNvPr id="257" name="Google Shape;257;g3e0fdf5cc05_0_131"/>
          <p:cNvSpPr/>
          <p:nvPr/>
        </p:nvSpPr>
        <p:spPr>
          <a:xfrm>
            <a:off x="8626963" y="6990948"/>
            <a:ext cx="1473600" cy="1275600"/>
          </a:xfrm>
          <a:prstGeom prst="rect">
            <a:avLst/>
          </a:prstGeom>
          <a:solidFill>
            <a:srgbClr val="FFFFFF"/>
          </a:solidFill>
          <a:ln w="58450" cap="flat" cmpd="sng">
            <a:solidFill>
              <a:srgbClr val="FFCB05"/>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r>
              <a:rPr lang="es" sz="2148" dirty="0">
                <a:latin typeface="Lato"/>
                <a:ea typeface="Lato"/>
                <a:cs typeface="Lato"/>
                <a:sym typeface="Lato"/>
              </a:rPr>
              <a:t>60 días</a:t>
            </a:r>
            <a:endParaRPr sz="2148" dirty="0">
              <a:latin typeface="Lato"/>
              <a:ea typeface="Lato"/>
              <a:cs typeface="Lato"/>
              <a:sym typeface="Lato"/>
            </a:endParaRPr>
          </a:p>
          <a:p>
            <a:pPr marL="0" lvl="0" indent="0" algn="ctr" rtl="0">
              <a:spcBef>
                <a:spcPts val="0"/>
              </a:spcBef>
              <a:spcAft>
                <a:spcPts val="0"/>
              </a:spcAft>
              <a:buNone/>
            </a:pPr>
            <a:r>
              <a:rPr lang="es-CL" sz="2148" dirty="0">
                <a:latin typeface="Lato"/>
                <a:ea typeface="Lato"/>
                <a:cs typeface="Lato"/>
                <a:sym typeface="Lato"/>
              </a:rPr>
              <a:t>d</a:t>
            </a:r>
            <a:r>
              <a:rPr lang="es" sz="2148" dirty="0">
                <a:latin typeface="Lato"/>
                <a:ea typeface="Lato"/>
                <a:cs typeface="Lato"/>
                <a:sym typeface="Lato"/>
              </a:rPr>
              <a:t>e ensayo</a:t>
            </a:r>
            <a:endParaRPr sz="2148" dirty="0">
              <a:latin typeface="Lato"/>
              <a:ea typeface="Lato"/>
              <a:cs typeface="Lato"/>
              <a:sym typeface="Lato"/>
            </a:endParaRPr>
          </a:p>
        </p:txBody>
      </p:sp>
      <p:sp>
        <p:nvSpPr>
          <p:cNvPr id="258" name="Google Shape;258;g3e0fdf5cc05_0_131"/>
          <p:cNvSpPr/>
          <p:nvPr/>
        </p:nvSpPr>
        <p:spPr>
          <a:xfrm>
            <a:off x="10263763" y="6990948"/>
            <a:ext cx="2020800" cy="1275600"/>
          </a:xfrm>
          <a:prstGeom prst="rect">
            <a:avLst/>
          </a:prstGeom>
          <a:solidFill>
            <a:srgbClr val="FFFFFF"/>
          </a:solidFill>
          <a:ln w="58450" cap="flat" cmpd="sng">
            <a:solidFill>
              <a:srgbClr val="FFCB05"/>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r>
              <a:rPr lang="es" sz="2148" dirty="0">
                <a:latin typeface="Lato"/>
                <a:ea typeface="Lato"/>
                <a:cs typeface="Lato"/>
                <a:sym typeface="Lato"/>
              </a:rPr>
              <a:t>Licencia comercial pagada</a:t>
            </a:r>
            <a:endParaRPr sz="2148" dirty="0">
              <a:latin typeface="Lato"/>
              <a:ea typeface="Lato"/>
              <a:cs typeface="Lato"/>
              <a:sym typeface="Lato"/>
            </a:endParaRPr>
          </a:p>
        </p:txBody>
      </p:sp>
      <p:sp>
        <p:nvSpPr>
          <p:cNvPr id="259" name="Google Shape;259;g3e0fdf5cc05_0_131"/>
          <p:cNvSpPr/>
          <p:nvPr/>
        </p:nvSpPr>
        <p:spPr>
          <a:xfrm>
            <a:off x="2831050" y="3636350"/>
            <a:ext cx="4527600" cy="3354600"/>
          </a:xfrm>
          <a:prstGeom prst="roundRect">
            <a:avLst>
              <a:gd name="adj" fmla="val 7455"/>
            </a:avLst>
          </a:prstGeom>
          <a:solidFill>
            <a:schemeClr val="lt1"/>
          </a:solidFill>
          <a:ln w="38100"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a:latin typeface="Lato"/>
                <a:ea typeface="Lato"/>
                <a:cs typeface="Lato"/>
                <a:sym typeface="Lato"/>
              </a:rPr>
              <a:t>HERRAMIENTA DE INVESTIGACIÓN DIGITAL</a:t>
            </a:r>
            <a:endParaRPr sz="2400" b="1">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3"/>
        <p:cNvGrpSpPr/>
        <p:nvPr/>
      </p:nvGrpSpPr>
      <p:grpSpPr>
        <a:xfrm>
          <a:off x="0" y="0"/>
          <a:ext cx="0" cy="0"/>
          <a:chOff x="0" y="0"/>
          <a:chExt cx="0" cy="0"/>
        </a:xfrm>
      </p:grpSpPr>
      <p:sp>
        <p:nvSpPr>
          <p:cNvPr id="264" name="Google Shape;264;g3e910dc5612_0_12"/>
          <p:cNvSpPr txBox="1">
            <a:spLocks noGrp="1"/>
          </p:cNvSpPr>
          <p:nvPr>
            <p:ph type="title"/>
          </p:nvPr>
        </p:nvSpPr>
        <p:spPr>
          <a:xfrm>
            <a:off x="827900" y="318588"/>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sz="4400" dirty="0">
                <a:solidFill>
                  <a:schemeClr val="lt1"/>
                </a:solidFill>
                <a:latin typeface="Poppins"/>
                <a:ea typeface="Poppins"/>
                <a:cs typeface="Poppins"/>
                <a:sym typeface="Poppins"/>
              </a:rPr>
              <a:t>GARANTIZAR UN ACCESO AMPLIO: ÁMBITOS DE USO</a:t>
            </a:r>
            <a:endParaRPr sz="4400" dirty="0">
              <a:solidFill>
                <a:schemeClr val="lt1"/>
              </a:solidFill>
              <a:latin typeface="Poppins"/>
              <a:ea typeface="Poppins"/>
              <a:cs typeface="Poppins"/>
              <a:sym typeface="Poppins"/>
            </a:endParaRPr>
          </a:p>
        </p:txBody>
      </p:sp>
      <p:cxnSp>
        <p:nvCxnSpPr>
          <p:cNvPr id="265" name="Google Shape;265;g3e910dc5612_0_12"/>
          <p:cNvCxnSpPr>
            <a:cxnSpLocks/>
          </p:cNvCxnSpPr>
          <p:nvPr/>
        </p:nvCxnSpPr>
        <p:spPr>
          <a:xfrm>
            <a:off x="664700" y="434388"/>
            <a:ext cx="0" cy="854400"/>
          </a:xfrm>
          <a:prstGeom prst="straightConnector1">
            <a:avLst/>
          </a:prstGeom>
          <a:noFill/>
          <a:ln w="152400" cap="flat" cmpd="sng">
            <a:solidFill>
              <a:schemeClr val="accent1"/>
            </a:solidFill>
            <a:prstDash val="solid"/>
            <a:round/>
            <a:headEnd type="none" w="med" len="med"/>
            <a:tailEnd type="none" w="med" len="med"/>
          </a:ln>
        </p:spPr>
      </p:cxnSp>
      <p:sp>
        <p:nvSpPr>
          <p:cNvPr id="266" name="Google Shape;266;g3e910dc5612_0_12"/>
          <p:cNvSpPr/>
          <p:nvPr/>
        </p:nvSpPr>
        <p:spPr>
          <a:xfrm>
            <a:off x="452750" y="1467788"/>
            <a:ext cx="8915400" cy="8033612"/>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267" name="Google Shape;267;g3e910dc5612_0_12"/>
          <p:cNvSpPr txBox="1"/>
          <p:nvPr/>
        </p:nvSpPr>
        <p:spPr>
          <a:xfrm>
            <a:off x="708200" y="1467788"/>
            <a:ext cx="8242200" cy="681802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2400" b="1" dirty="0">
                <a:solidFill>
                  <a:srgbClr val="999999"/>
                </a:solidFill>
                <a:latin typeface="Lato"/>
                <a:ea typeface="Lato"/>
                <a:cs typeface="Lato"/>
                <a:sym typeface="Lato"/>
              </a:rPr>
              <a:t>ARTÍCULO 6: SUBLICENCIAS</a:t>
            </a:r>
            <a:endParaRPr sz="2200" b="1" dirty="0">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500" b="1" dirty="0">
                <a:solidFill>
                  <a:srgbClr val="999999"/>
                </a:solidFill>
                <a:latin typeface="Lato"/>
                <a:ea typeface="Lato"/>
                <a:cs typeface="Lato"/>
                <a:sym typeface="Lato"/>
              </a:rPr>
              <a:t>6.5 Si en cualquier momento después del segundo aniversario de la FECHA DE ENTRADA EN VIGOR, un tercero (“Tercero Interesado”) notifica a MICHIGAN o al LICENCIATARIO su interés genuino en comercializar PRODUCTOS LICENCIADOS en un campo de uso para el cual el LICENCIATARIO o un SUBLICENCIATARIO no esté desarrollando o vendiendo PRODUCTOS LICENCIADOS (“Nuevo Campo de Uso”), MICHIGAN puede proporcionar una notificación por escrito al LICENCIATARIO que identifique específicamente dicho Nuevo Campo de Uso (“Notificación del Tercero Interesado”). </a:t>
            </a:r>
            <a:r>
              <a:rPr lang="es" sz="1500" b="1" dirty="0">
                <a:solidFill>
                  <a:schemeClr val="lt2"/>
                </a:solidFill>
                <a:latin typeface="Lato"/>
                <a:ea typeface="Lato"/>
                <a:cs typeface="Lato"/>
                <a:sym typeface="Lato"/>
              </a:rPr>
              <a:t>Dentro de los sesenta (60) días posteriores a dicha notificación de MICHIGAN, el LICENCIATARIO deberá proporcionar una notificación por escrito a MICHIGAN (“Elección del Nuevo Campo de Uso”), que contenga uno de los siguientes: (a) Declaración escrita del LICENCIATARIO y evidencia documentada de sus esfuerzos comercialmente razonables para desarrollar un PRODUCTO LICENCIADO para uso comercial en el Nuevo Campo de Uso (que será revisado y verificado por MICHIGAN a su razonable discreción); (b) La elección del LICENCIATARIO de modificar la definición de “CAMPO DE USO” en virtud del presente para excluir el Nuevo Campo de Uso, que será negociado de buena fe por las Partes y documentado dentro de los treinta (30) meses posteriores a la Elección del Nuevo Campo de Uso; (c) La elección del LICENCIATARIO de negociar de buena fe con el Tercero Interesado una sublicencia exclusiva en el Nuevo Campo de Uso en términos comercialmente razonables (que se completará dentro de los tres (3) meses posteriores a la Elección del Nuevo Campo de Uso); o (d) La elección del LICENCIATARIO de entablar negociaciones con MICHIGAN para modificar el Acuerdo para incluir términos de diligencia específicos que aborden y requieran específicamente el desarrollo inmediato de PRODUCTOS LICENCIADOS en el Nuevo Campo de Uso (dicha modificación se completará dentro de los tres (3) meses posteriores a la Elección del Nuevo Campo de Uso). </a:t>
            </a:r>
            <a:r>
              <a:rPr lang="es" sz="1500" b="1" dirty="0">
                <a:solidFill>
                  <a:srgbClr val="999999"/>
                </a:solidFill>
                <a:latin typeface="Lato"/>
                <a:ea typeface="Lato"/>
                <a:cs typeface="Lato"/>
                <a:sym typeface="Lato"/>
              </a:rPr>
              <a:t>Si la elección particular en la elección del Nuevo Campo de Uso del LICENCIATARIO no es aceptada (en el caso de la elección (a)) o completada en el período de tiempo especificado anteriormente a pesar de los esfuerzos de buena fe de MICHIGAN, entonces, tras el aviso por escrito de diez (10) días de MICHIGAN al LICENCIATARIO, la definición de “CAMPO DE USO” que figura en el presente documento se modificará automáticamente para excluir el Nuevo Campo de Uso.</a:t>
            </a:r>
            <a:endParaRPr sz="1500" b="1" dirty="0">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500" b="1" dirty="0">
              <a:latin typeface="Lato"/>
              <a:ea typeface="Lato"/>
              <a:cs typeface="Lato"/>
              <a:sym typeface="Lato"/>
            </a:endParaRPr>
          </a:p>
        </p:txBody>
      </p:sp>
      <p:sp>
        <p:nvSpPr>
          <p:cNvPr id="269" name="Google Shape;269;g3e910dc5612_0_12"/>
          <p:cNvSpPr/>
          <p:nvPr/>
        </p:nvSpPr>
        <p:spPr>
          <a:xfrm>
            <a:off x="10262250" y="1840900"/>
            <a:ext cx="6486900" cy="76605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Campos de uso no explorados</a:t>
            </a:r>
            <a:endParaRPr sz="2400" b="1" dirty="0">
              <a:solidFill>
                <a:schemeClr val="accent1"/>
              </a:solidFill>
              <a:latin typeface="Lato"/>
              <a:ea typeface="Lato"/>
              <a:cs typeface="Lato"/>
              <a:sym typeface="Lato"/>
            </a:endParaRPr>
          </a:p>
          <a:p>
            <a:pPr marL="0" lvl="0" indent="0" algn="ctr" rtl="0">
              <a:spcBef>
                <a:spcPts val="0"/>
              </a:spcBef>
              <a:spcAft>
                <a:spcPts val="0"/>
              </a:spcAft>
              <a:buNone/>
            </a:pPr>
            <a:endParaRPr sz="24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Problema común</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Las tecnologías universitarias suelen tener múltiples aplicaciones potenciales.</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Los licenciatarios inicialmente desean tener acceso a todos los campos de uso.</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Las universidades quieren garantizar que se pueda explorar cualquier campo de aplicación potencial.</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Compromiso: </a:t>
            </a:r>
            <a:r>
              <a:rPr lang="es" sz="2400" dirty="0">
                <a:solidFill>
                  <a:schemeClr val="lt1"/>
                </a:solidFill>
                <a:latin typeface="Lato"/>
                <a:ea typeface="Lato"/>
                <a:cs typeface="Lato"/>
                <a:sym typeface="Lato"/>
              </a:rPr>
              <a:t>Permite al licenciatario recaudar fondos y explorar todos los campos de uso; preserva la capacidad de abordar un campo de uso cuando un tercero viable está interesado.</a:t>
            </a:r>
            <a:endParaRPr sz="2400" dirty="0">
              <a:solidFill>
                <a:schemeClr val="lt1"/>
              </a:solidFill>
              <a:latin typeface="Montserrat"/>
              <a:ea typeface="Montserrat"/>
              <a:cs typeface="Montserrat"/>
              <a:sym typeface="Montserrat"/>
            </a:endParaRPr>
          </a:p>
        </p:txBody>
      </p:sp>
      <p:sp>
        <p:nvSpPr>
          <p:cNvPr id="270" name="Google Shape;270;g3e910dc5612_0_12"/>
          <p:cNvSpPr/>
          <p:nvPr/>
        </p:nvSpPr>
        <p:spPr>
          <a:xfrm>
            <a:off x="664700" y="3553691"/>
            <a:ext cx="8242200" cy="4530436"/>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g3233c8a49cd_0_1116"/>
          <p:cNvPicPr preferRelativeResize="0"/>
          <p:nvPr/>
        </p:nvPicPr>
        <p:blipFill rotWithShape="1">
          <a:blip r:embed="rId3">
            <a:alphaModFix/>
          </a:blip>
          <a:srcRect/>
          <a:stretch/>
        </p:blipFill>
        <p:spPr>
          <a:xfrm>
            <a:off x="228600" y="152400"/>
            <a:ext cx="16919177" cy="5207075"/>
          </a:xfrm>
          <a:prstGeom prst="rect">
            <a:avLst/>
          </a:prstGeom>
          <a:noFill/>
          <a:ln>
            <a:noFill/>
          </a:ln>
        </p:spPr>
      </p:pic>
      <p:pic>
        <p:nvPicPr>
          <p:cNvPr id="88" name="Google Shape;88;g3233c8a49cd_0_1116"/>
          <p:cNvPicPr preferRelativeResize="0"/>
          <p:nvPr/>
        </p:nvPicPr>
        <p:blipFill>
          <a:blip r:embed="rId4">
            <a:alphaModFix/>
          </a:blip>
          <a:stretch>
            <a:fillRect/>
          </a:stretch>
        </p:blipFill>
        <p:spPr>
          <a:xfrm>
            <a:off x="152400" y="5073997"/>
            <a:ext cx="16919173" cy="45272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4"/>
        <p:cNvGrpSpPr/>
        <p:nvPr/>
      </p:nvGrpSpPr>
      <p:grpSpPr>
        <a:xfrm>
          <a:off x="0" y="0"/>
          <a:ext cx="0" cy="0"/>
          <a:chOff x="0" y="0"/>
          <a:chExt cx="0" cy="0"/>
        </a:xfrm>
      </p:grpSpPr>
      <p:sp>
        <p:nvSpPr>
          <p:cNvPr id="275" name="Google Shape;275;g3e910dc5612_0_75"/>
          <p:cNvSpPr txBox="1">
            <a:spLocks noGrp="1"/>
          </p:cNvSpPr>
          <p:nvPr>
            <p:ph type="title" idx="4294967295"/>
          </p:nvPr>
        </p:nvSpPr>
        <p:spPr>
          <a:xfrm>
            <a:off x="591125" y="480575"/>
            <a:ext cx="16620300" cy="1125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sz="4700">
                <a:solidFill>
                  <a:schemeClr val="lt1"/>
                </a:solidFill>
                <a:latin typeface="Poppins"/>
                <a:ea typeface="Poppins"/>
                <a:cs typeface="Poppins"/>
                <a:sym typeface="Poppins"/>
              </a:rPr>
              <a:t>SOPORTE PARA LICENCIAS DE CÓDIGO ABIERTO</a:t>
            </a:r>
            <a:endParaRPr sz="4700">
              <a:solidFill>
                <a:schemeClr val="lt1"/>
              </a:solidFill>
              <a:latin typeface="Poppins"/>
              <a:ea typeface="Poppins"/>
              <a:cs typeface="Poppins"/>
              <a:sym typeface="Poppins"/>
            </a:endParaRPr>
          </a:p>
        </p:txBody>
      </p:sp>
      <p:cxnSp>
        <p:nvCxnSpPr>
          <p:cNvPr id="276" name="Google Shape;276;g3e910dc5612_0_75"/>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pic>
        <p:nvPicPr>
          <p:cNvPr id="277" name="Google Shape;277;g3e910dc5612_0_75"/>
          <p:cNvPicPr preferRelativeResize="0"/>
          <p:nvPr/>
        </p:nvPicPr>
        <p:blipFill>
          <a:blip r:embed="rId3">
            <a:alphaModFix/>
          </a:blip>
          <a:stretch>
            <a:fillRect/>
          </a:stretch>
        </p:blipFill>
        <p:spPr>
          <a:xfrm>
            <a:off x="245263" y="2490150"/>
            <a:ext cx="16849726" cy="5531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1"/>
        <p:cNvGrpSpPr/>
        <p:nvPr/>
      </p:nvGrpSpPr>
      <p:grpSpPr>
        <a:xfrm>
          <a:off x="0" y="0"/>
          <a:ext cx="0" cy="0"/>
          <a:chOff x="0" y="0"/>
          <a:chExt cx="0" cy="0"/>
        </a:xfrm>
      </p:grpSpPr>
      <p:sp>
        <p:nvSpPr>
          <p:cNvPr id="282" name="Google Shape;282;g3e0fdf5cc05_0_261"/>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#6 APLICACIÓN DE LA LEY</a:t>
            </a:r>
            <a:endParaRPr>
              <a:solidFill>
                <a:schemeClr val="lt1"/>
              </a:solidFill>
              <a:latin typeface="Poppins"/>
              <a:ea typeface="Poppins"/>
              <a:cs typeface="Poppins"/>
              <a:sym typeface="Poppins"/>
            </a:endParaRPr>
          </a:p>
        </p:txBody>
      </p:sp>
      <p:cxnSp>
        <p:nvCxnSpPr>
          <p:cNvPr id="283" name="Google Shape;283;g3e0fdf5cc05_0_26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84" name="Google Shape;284;g3e0fdf5cc05_0_261"/>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285" name="Google Shape;285;g3e0fdf5cc05_0_261"/>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286" name="Google Shape;286;g3e0fdf5cc05_0_261"/>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accent1"/>
                </a:solidFill>
                <a:latin typeface="Lato"/>
                <a:ea typeface="Lato"/>
                <a:cs typeface="Lato"/>
                <a:sym typeface="Lato"/>
              </a:rPr>
              <a:t>Contexto</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Situaciones excepcionales: </a:t>
            </a:r>
            <a:r>
              <a:rPr lang="es" sz="2800">
                <a:solidFill>
                  <a:schemeClr val="lt1"/>
                </a:solidFill>
                <a:latin typeface="Lato"/>
                <a:ea typeface="Lato"/>
                <a:cs typeface="Lato"/>
                <a:sym typeface="Lato"/>
              </a:rPr>
              <a:t>Los litigios relacionados con innovaciones académicas son extremadamente raros.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Controles: </a:t>
            </a:r>
            <a:r>
              <a:rPr lang="es" sz="2800">
                <a:solidFill>
                  <a:schemeClr val="lt1"/>
                </a:solidFill>
                <a:latin typeface="Lato"/>
                <a:ea typeface="Lato"/>
                <a:cs typeface="Lato"/>
                <a:sym typeface="Lato"/>
              </a:rPr>
              <a:t>Resulta útil imponer controles razonables sobre la capacidad del licenciatario para hacer cumplir las normas.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287" name="Google Shape;287;g3e0fdf5cc05_0_261"/>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Punto 6</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Las medidas coercitivas deben considerarse detenidamente.</a:t>
            </a:r>
            <a:endParaRPr sz="2400">
              <a:latin typeface="Lato"/>
              <a:ea typeface="Lato"/>
              <a:cs typeface="Lato"/>
              <a:sym typeface="Lato"/>
            </a:endParaRPr>
          </a:p>
        </p:txBody>
      </p:sp>
      <p:pic>
        <p:nvPicPr>
          <p:cNvPr id="288" name="Google Shape;288;g3e0fdf5cc05_0_261"/>
          <p:cNvPicPr preferRelativeResize="0"/>
          <p:nvPr/>
        </p:nvPicPr>
        <p:blipFill>
          <a:blip r:embed="rId3">
            <a:alphaModFix/>
          </a:blip>
          <a:stretch>
            <a:fillRect/>
          </a:stretch>
        </p:blipFill>
        <p:spPr>
          <a:xfrm>
            <a:off x="1802675" y="5333175"/>
            <a:ext cx="5883250" cy="3658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2"/>
        <p:cNvGrpSpPr/>
        <p:nvPr/>
      </p:nvGrpSpPr>
      <p:grpSpPr>
        <a:xfrm>
          <a:off x="0" y="0"/>
          <a:ext cx="0" cy="0"/>
          <a:chOff x="0" y="0"/>
          <a:chExt cx="0" cy="0"/>
        </a:xfrm>
      </p:grpSpPr>
      <p:sp>
        <p:nvSpPr>
          <p:cNvPr id="293" name="Google Shape;293;g3e0fdf5cc05_0_313"/>
          <p:cNvSpPr txBox="1">
            <a:spLocks noGrp="1"/>
          </p:cNvSpPr>
          <p:nvPr>
            <p:ph type="title"/>
          </p:nvPr>
        </p:nvSpPr>
        <p:spPr>
          <a:xfrm>
            <a:off x="591113" y="28975"/>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dirty="0">
                <a:solidFill>
                  <a:schemeClr val="lt1"/>
                </a:solidFill>
                <a:latin typeface="Poppins"/>
                <a:ea typeface="Poppins"/>
                <a:cs typeface="Poppins"/>
                <a:sym typeface="Poppins"/>
              </a:rPr>
              <a:t>APLICACIÓN</a:t>
            </a:r>
            <a:endParaRPr dirty="0">
              <a:solidFill>
                <a:schemeClr val="lt1"/>
              </a:solidFill>
              <a:latin typeface="Poppins"/>
              <a:ea typeface="Poppins"/>
              <a:cs typeface="Poppins"/>
              <a:sym typeface="Poppins"/>
            </a:endParaRPr>
          </a:p>
        </p:txBody>
      </p:sp>
      <p:cxnSp>
        <p:nvCxnSpPr>
          <p:cNvPr id="294" name="Google Shape;294;g3e0fdf5cc05_0_313"/>
          <p:cNvCxnSpPr>
            <a:cxnSpLocks/>
          </p:cNvCxnSpPr>
          <p:nvPr/>
        </p:nvCxnSpPr>
        <p:spPr>
          <a:xfrm>
            <a:off x="452750" y="183981"/>
            <a:ext cx="0" cy="919719"/>
          </a:xfrm>
          <a:prstGeom prst="straightConnector1">
            <a:avLst/>
          </a:prstGeom>
          <a:noFill/>
          <a:ln w="152400" cap="flat" cmpd="sng">
            <a:solidFill>
              <a:schemeClr val="accent1"/>
            </a:solidFill>
            <a:prstDash val="solid"/>
            <a:round/>
            <a:headEnd type="none" w="med" len="med"/>
            <a:tailEnd type="none" w="med" len="med"/>
          </a:ln>
        </p:spPr>
      </p:cxnSp>
      <p:sp>
        <p:nvSpPr>
          <p:cNvPr id="295" name="Google Shape;295;g3e0fdf5cc05_0_313"/>
          <p:cNvSpPr/>
          <p:nvPr/>
        </p:nvSpPr>
        <p:spPr>
          <a:xfrm>
            <a:off x="10262250" y="872836"/>
            <a:ext cx="6486900" cy="8566189"/>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accent1"/>
                </a:solidFill>
                <a:latin typeface="Lato"/>
                <a:ea typeface="Lato"/>
                <a:cs typeface="Lato"/>
                <a:sym typeface="Lato"/>
              </a:rPr>
              <a:t>Controles de aplicación</a:t>
            </a: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Derecho diferido: </a:t>
            </a:r>
            <a:r>
              <a:rPr lang="es" sz="2800" dirty="0">
                <a:solidFill>
                  <a:schemeClr val="lt1"/>
                </a:solidFill>
                <a:latin typeface="Lato"/>
                <a:ea typeface="Lato"/>
                <a:cs typeface="Lato"/>
                <a:sym typeface="Lato"/>
              </a:rPr>
              <a:t>La tecnología debe haber llegado al mercado o a los ensayos clínicos.</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Investigación: </a:t>
            </a:r>
            <a:r>
              <a:rPr lang="es" sz="2800" dirty="0">
                <a:solidFill>
                  <a:schemeClr val="lt1"/>
                </a:solidFill>
                <a:latin typeface="Lato"/>
                <a:ea typeface="Lato"/>
                <a:cs typeface="Lato"/>
                <a:sym typeface="Lato"/>
              </a:rPr>
              <a:t>El titular de la licencia debe realizar una investigación exhaustiva.</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Aviso: </a:t>
            </a:r>
            <a:r>
              <a:rPr lang="es" sz="2800" dirty="0">
                <a:solidFill>
                  <a:schemeClr val="lt1"/>
                </a:solidFill>
                <a:latin typeface="Lato"/>
                <a:ea typeface="Lato"/>
                <a:cs typeface="Lato"/>
                <a:sym typeface="Lato"/>
              </a:rPr>
              <a:t>La licencia debe notificar a la UM con 20 días de anticipación.</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Equilibrio: </a:t>
            </a:r>
            <a:r>
              <a:rPr lang="es" sz="2800" dirty="0">
                <a:solidFill>
                  <a:schemeClr val="lt1"/>
                </a:solidFill>
                <a:latin typeface="Lato"/>
                <a:ea typeface="Lato"/>
                <a:cs typeface="Lato"/>
                <a:sym typeface="Lato"/>
              </a:rPr>
              <a:t>Conciliar la necesidad del licenciatario de proteger su inversión con la prevención de una aplicación temeraria de la normativa que frene la innovación.</a:t>
            </a:r>
            <a:endParaRPr sz="2800"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
        <p:nvSpPr>
          <p:cNvPr id="296" name="Google Shape;296;g3e0fdf5cc05_0_313"/>
          <p:cNvSpPr/>
          <p:nvPr/>
        </p:nvSpPr>
        <p:spPr>
          <a:xfrm>
            <a:off x="452750" y="1238307"/>
            <a:ext cx="9140700" cy="8200718"/>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297" name="Google Shape;297;g3e0fdf5cc05_0_313"/>
          <p:cNvSpPr txBox="1"/>
          <p:nvPr/>
        </p:nvSpPr>
        <p:spPr>
          <a:xfrm>
            <a:off x="816100" y="1238307"/>
            <a:ext cx="8359200" cy="7943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2200" dirty="0">
                <a:solidFill>
                  <a:schemeClr val="lt2"/>
                </a:solidFill>
                <a:latin typeface="Lato"/>
                <a:ea typeface="Lato"/>
                <a:cs typeface="Lato"/>
                <a:sym typeface="Lato"/>
              </a:rPr>
              <a:t>ARTÍCULO 8: APLICACIÓN</a:t>
            </a:r>
            <a:endParaRPr sz="2200" dirty="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500" dirty="0">
                <a:solidFill>
                  <a:schemeClr val="lt2"/>
                </a:solidFill>
                <a:latin typeface="Lato"/>
                <a:ea typeface="Lato"/>
                <a:cs typeface="Lato"/>
                <a:sym typeface="Lato"/>
              </a:rPr>
              <a:t>8.1 Cada parte deberá notificar de inmediato a la otra por escrito sobre cualquier acto conocido de posible infracción de los DERECHOS DE PATENTE por parte de otra parte. [Después de que ocurra primero (a) la PRIMERA VENTA COMERCIAL o (b) el LICENCIATARIO presente cualquier Exención de Dispositivo de Investigación o Solicitud de Nuevo Medicamento de Investigación (o equivalente) requerida ante la Administración de Alimentos y Medicamentos, el LICENCIATARIO tiene la primera opción de hacer valer los DERECHOS DE PATENTE contra la infracción por parte de otras partes dentro del TERRITORIO y el CAMPO DE USO, incluyendo aquellos anteriores a la FECHA DE ENTRADA EN VIGOR. El LICENCIATARIO no deberá presentar ninguna demanda sin (a) realizar primero una investigación exhaustiva y diligente de los méritos de dicha demanda, incluyendo con respecto a la validez y la aplicabilidad de los DERECHOS DE PATENTE; (b) que existan bases legales y económicas razonables para hacerlo; y (c) notificar a MICHIGAN veinte días antes de cualquier presentación de dicha demanda. Este derecho de ejecución incluye la interposición, tramitación y resolución de todas las acciones por infracción a su cargo, salvo que el LICENCIATARIO solo podrá llegar a un acuerdo con el asesoramiento y consentimiento de MICHIGAN. El LICENCIATARIO tiene derecho a interponer una demanda con el abogado de su elección, sujeto a la aprobación de MICHIGAN, la cual no se denegará ni se demorará injustificadamente. El LICENCIATARIO podrá otorgar a terceros el derecho de ejecución del presente contrato, pero solo con la autorización expresa y por escrito de MICHIGAN.</a:t>
            </a:r>
            <a:endParaRPr sz="15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500" dirty="0">
                <a:solidFill>
                  <a:schemeClr val="lt2"/>
                </a:solidFill>
                <a:latin typeface="Lato"/>
                <a:ea typeface="Lato"/>
                <a:cs typeface="Lato"/>
                <a:sym typeface="Lato"/>
              </a:rPr>
              <a:t> </a:t>
            </a:r>
            <a:endParaRPr sz="15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500" dirty="0">
                <a:solidFill>
                  <a:schemeClr val="lt2"/>
                </a:solidFill>
                <a:latin typeface="Lato"/>
                <a:ea typeface="Lato"/>
                <a:cs typeface="Lato"/>
                <a:sym typeface="Lato"/>
              </a:rPr>
              <a:t>8.2 Si el LICENCIATARIO ha cumplido con el párrafo 8.1, MICHIGAN le proporcionará asistencia razonable con respecto a dichas acciones, pero solo si el LICENCIATARIO reembolsa de inmediato a MICHIGAN los gastos directos incurridos en relación con dicha asistencia prestada a solicitud del LICENCIATARIO o razonablemente requerida por MICHIGAN, incluyendo, entre otros, los gastos incurridos en cumplimiento de las obligaciones de descubrimiento. El LICENCIATARIO defenderá, indemnizará y mantendrá indemne a MICHIGAN con respecto a cualquier reclamación presentada por un presunto infractor razonablemente relacionada con la aplicación de los DERECHOS DE PATENTE conforme a este Artículo, incluyendo, entre otros, las contrademandas antimonopolio y las reclamaciones para el cobro de honorarios de abogados.</a:t>
            </a:r>
            <a:endParaRPr sz="2700" dirty="0">
              <a:solidFill>
                <a:srgbClr val="999999"/>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2"/>
        <p:cNvGrpSpPr/>
        <p:nvPr/>
      </p:nvGrpSpPr>
      <p:grpSpPr>
        <a:xfrm>
          <a:off x="0" y="0"/>
          <a:ext cx="0" cy="0"/>
          <a:chOff x="0" y="0"/>
          <a:chExt cx="0" cy="0"/>
        </a:xfrm>
      </p:grpSpPr>
      <p:sp>
        <p:nvSpPr>
          <p:cNvPr id="303" name="Google Shape;303;g3e0fdf5cc05_0_271"/>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#7 LICENCIA DE CONOCIMIENTOS TÉCNICOS</a:t>
            </a:r>
            <a:endParaRPr>
              <a:solidFill>
                <a:schemeClr val="lt1"/>
              </a:solidFill>
              <a:latin typeface="Poppins"/>
              <a:ea typeface="Poppins"/>
              <a:cs typeface="Poppins"/>
              <a:sym typeface="Poppins"/>
            </a:endParaRPr>
          </a:p>
        </p:txBody>
      </p:sp>
      <p:cxnSp>
        <p:nvCxnSpPr>
          <p:cNvPr id="304" name="Google Shape;304;g3e0fdf5cc05_0_27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05" name="Google Shape;305;g3e0fdf5cc05_0_271"/>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306" name="Google Shape;306;g3e0fdf5cc05_0_271"/>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307" name="Google Shape;307;g3e0fdf5cc05_0_271"/>
          <p:cNvSpPr/>
          <p:nvPr/>
        </p:nvSpPr>
        <p:spPr>
          <a:xfrm>
            <a:off x="9915150" y="2163125"/>
            <a:ext cx="70455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Conocimientos prácticos sobre licencias</a:t>
            </a:r>
            <a:endParaRPr sz="2400" b="1" dirty="0">
              <a:solidFill>
                <a:schemeClr val="accent1"/>
              </a:solidFill>
              <a:latin typeface="Lato"/>
              <a:ea typeface="Lato"/>
              <a:cs typeface="Lato"/>
              <a:sym typeface="Lato"/>
            </a:endParaRPr>
          </a:p>
          <a:p>
            <a:pPr marL="0" lvl="0" indent="0" algn="ctr" rtl="0">
              <a:spcBef>
                <a:spcPts val="0"/>
              </a:spcBef>
              <a:spcAft>
                <a:spcPts val="0"/>
              </a:spcAft>
              <a:buNone/>
            </a:pPr>
            <a:endParaRPr sz="24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Tema de actualidad: </a:t>
            </a:r>
            <a:r>
              <a:rPr lang="es" sz="2400" dirty="0">
                <a:solidFill>
                  <a:schemeClr val="lt1"/>
                </a:solidFill>
                <a:latin typeface="Lato"/>
                <a:ea typeface="Lato"/>
                <a:cs typeface="Lato"/>
                <a:sym typeface="Lato"/>
              </a:rPr>
              <a:t>Mayor interés en la concesión de licencias de conocimientos técnicos:</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licenciatarios que buscan libertad para operar bajo todas las formas de propiedad intelectual</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Mayor importancia de los datos y otra información no patentable (por ejemplo, dianas farmacológicas).</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Sensibilidad universitaria:</a:t>
            </a:r>
            <a:endParaRPr sz="2400" b="1"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Libertad académica (no se puede impedir que los profesores compartan/presenten).</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Importancia de la publicación</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Controles de exportación</a:t>
            </a:r>
            <a:endParaRPr sz="2800" dirty="0">
              <a:solidFill>
                <a:schemeClr val="lt1"/>
              </a:solidFill>
              <a:latin typeface="Montserrat"/>
              <a:ea typeface="Montserrat"/>
              <a:cs typeface="Montserrat"/>
              <a:sym typeface="Montserrat"/>
            </a:endParaRPr>
          </a:p>
        </p:txBody>
      </p:sp>
      <p:sp>
        <p:nvSpPr>
          <p:cNvPr id="308" name="Google Shape;308;g3e0fdf5cc05_0_271"/>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Punto 7</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Tenga en cuenta las regulaciones de exportación.</a:t>
            </a:r>
            <a:endParaRPr sz="2400">
              <a:latin typeface="Lato"/>
              <a:ea typeface="Lato"/>
              <a:cs typeface="Lato"/>
              <a:sym typeface="Lato"/>
            </a:endParaRPr>
          </a:p>
        </p:txBody>
      </p:sp>
      <p:pic>
        <p:nvPicPr>
          <p:cNvPr id="309" name="Google Shape;309;g3e0fdf5cc05_0_271"/>
          <p:cNvPicPr preferRelativeResize="0"/>
          <p:nvPr/>
        </p:nvPicPr>
        <p:blipFill>
          <a:blip r:embed="rId3">
            <a:alphaModFix/>
          </a:blip>
          <a:stretch>
            <a:fillRect/>
          </a:stretch>
        </p:blipFill>
        <p:spPr>
          <a:xfrm>
            <a:off x="1802675" y="5333175"/>
            <a:ext cx="5883250" cy="3658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3"/>
        <p:cNvGrpSpPr/>
        <p:nvPr/>
      </p:nvGrpSpPr>
      <p:grpSpPr>
        <a:xfrm>
          <a:off x="0" y="0"/>
          <a:ext cx="0" cy="0"/>
          <a:chOff x="0" y="0"/>
          <a:chExt cx="0" cy="0"/>
        </a:xfrm>
      </p:grpSpPr>
      <p:sp>
        <p:nvSpPr>
          <p:cNvPr id="314" name="Google Shape;314;g3e0fdf5cc05_0_323"/>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LICENCIAS DE CONOCIMIENTOS TÉCNICOS</a:t>
            </a:r>
            <a:endParaRPr>
              <a:solidFill>
                <a:schemeClr val="lt1"/>
              </a:solidFill>
              <a:latin typeface="Poppins"/>
              <a:ea typeface="Poppins"/>
              <a:cs typeface="Poppins"/>
              <a:sym typeface="Poppins"/>
            </a:endParaRPr>
          </a:p>
        </p:txBody>
      </p:sp>
      <p:cxnSp>
        <p:nvCxnSpPr>
          <p:cNvPr id="315" name="Google Shape;315;g3e0fdf5cc05_0_32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16" name="Google Shape;316;g3e0fdf5cc05_0_323"/>
          <p:cNvSpPr/>
          <p:nvPr/>
        </p:nvSpPr>
        <p:spPr>
          <a:xfrm>
            <a:off x="10262250" y="1846625"/>
            <a:ext cx="6486900" cy="75924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accent1"/>
                </a:solidFill>
                <a:latin typeface="Lato"/>
                <a:ea typeface="Lato"/>
                <a:cs typeface="Lato"/>
                <a:sym typeface="Lato"/>
              </a:rPr>
              <a:t>Licencias de conocimientos técnicos</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No exclusivo: </a:t>
            </a:r>
            <a:r>
              <a:rPr lang="es" sz="2800">
                <a:solidFill>
                  <a:schemeClr val="lt1"/>
                </a:solidFill>
                <a:latin typeface="Lato"/>
                <a:ea typeface="Lato"/>
                <a:cs typeface="Lato"/>
                <a:sym typeface="Lato"/>
              </a:rPr>
              <a:t>UM solo otorgará licencias de conocimientos técnicos de forma no exclusiva.</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Sin requisitos futuros: </a:t>
            </a:r>
            <a:r>
              <a:rPr lang="es" sz="2800">
                <a:solidFill>
                  <a:schemeClr val="lt1"/>
                </a:solidFill>
                <a:latin typeface="Lato"/>
                <a:ea typeface="Lato"/>
                <a:cs typeface="Lato"/>
                <a:sym typeface="Lato"/>
              </a:rPr>
              <a:t>El conocimiento técnico se limita a la información ya proporcionada; no existe obligación de proporcionar conocimiento técnico en el futuro.</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Controles de exportación </a:t>
            </a:r>
            <a:r>
              <a:rPr lang="es" sz="2800">
                <a:solidFill>
                  <a:schemeClr val="lt1"/>
                </a:solidFill>
                <a:latin typeface="Lato"/>
                <a:ea typeface="Lato"/>
                <a:cs typeface="Lato"/>
                <a:sym typeface="Lato"/>
              </a:rPr>
              <a:t>: Control de exportaciones para cualquier transferencia de conocimientos técnicos.</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17" name="Google Shape;317;g3e0fdf5cc05_0_323"/>
          <p:cNvSpPr/>
          <p:nvPr/>
        </p:nvSpPr>
        <p:spPr>
          <a:xfrm>
            <a:off x="452750" y="1846625"/>
            <a:ext cx="9140700" cy="75924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318" name="Google Shape;318;g3e0fdf5cc05_0_323"/>
          <p:cNvSpPr txBox="1"/>
          <p:nvPr/>
        </p:nvSpPr>
        <p:spPr>
          <a:xfrm>
            <a:off x="816100" y="2163125"/>
            <a:ext cx="8359200" cy="70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2200" dirty="0">
                <a:solidFill>
                  <a:schemeClr val="lt2"/>
                </a:solidFill>
                <a:latin typeface="Lato"/>
                <a:ea typeface="Lato"/>
                <a:cs typeface="Lato"/>
                <a:sym typeface="Lato"/>
              </a:rPr>
              <a:t>DEFINICIONES</a:t>
            </a:r>
            <a:endParaRPr sz="2200" dirty="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dirty="0">
              <a:solidFill>
                <a:schemeClr val="lt2"/>
              </a:solidFill>
              <a:latin typeface="Lato"/>
              <a:ea typeface="Lato"/>
              <a:cs typeface="Lato"/>
              <a:sym typeface="Lato"/>
            </a:endParaRPr>
          </a:p>
          <a:p>
            <a:pPr marL="0" lvl="0" indent="0" algn="just" rtl="0">
              <a:lnSpc>
                <a:spcPct val="115000"/>
              </a:lnSpc>
              <a:spcBef>
                <a:spcPts val="0"/>
              </a:spcBef>
              <a:spcAft>
                <a:spcPts val="0"/>
              </a:spcAft>
              <a:buClr>
                <a:schemeClr val="lt2"/>
              </a:buClr>
              <a:buSzPts val="1100"/>
              <a:buFont typeface="Arial"/>
              <a:buNone/>
            </a:pPr>
            <a:r>
              <a:rPr lang="es" sz="1700" dirty="0">
                <a:solidFill>
                  <a:schemeClr val="lt2"/>
                </a:solidFill>
                <a:latin typeface="Lato"/>
                <a:ea typeface="Lato"/>
                <a:cs typeface="Lato"/>
                <a:sym typeface="Lato"/>
              </a:rPr>
              <a:t>“ </a:t>
            </a:r>
            <a:r>
              <a:rPr lang="es" sz="1700" u="sng" dirty="0">
                <a:solidFill>
                  <a:schemeClr val="lt2"/>
                </a:solidFill>
                <a:latin typeface="Lato"/>
                <a:ea typeface="Lato"/>
                <a:cs typeface="Lato"/>
                <a:sym typeface="Lato"/>
              </a:rPr>
              <a:t>CONOCIMIENTOS </a:t>
            </a:r>
            <a:r>
              <a:rPr lang="es" sz="1700" dirty="0">
                <a:solidFill>
                  <a:schemeClr val="lt2"/>
                </a:solidFill>
                <a:latin typeface="Lato"/>
                <a:ea typeface="Lato"/>
                <a:cs typeface="Lato"/>
                <a:sym typeface="Lato"/>
              </a:rPr>
              <a:t>” significa los derechos de MICHIGAN sobre descubrimientos, información, secretos comerciales, conocimiento, tecnología, medios, métodos, procesos, prácticas, fórmulas, instrucciones, habilidades, técnicas, procedimientos, experiencias, ideas, asistencia técnica, diseños, dibujos, procedimientos de ensamblaje, programas informáticos, aparatos, especificaciones, resultados, ensayos, materiales, datos e información (“Materiales”), generados por o bajo la supervisión de los Dres. _____ y ____ o personal de MICHIGAN bajo su supervisión que MICHIGAN posee, tiene bajo licencia o controla de otra manera, sean o no confidenciales, de propiedad exclusiva, patentados o patentables, siempre que los Materiales: (i) sean necesarios o razonablemente útiles para que el LICENCIATARIO los explote en relación con la TECNOLOGÍA LICENCIADA; y (ii) sean (en forma escrita, electrónica o cualquier otra forma tangible) entregados efectivamente al LICENCIATARIO dentro de los sesenta (60) días de la fecha de entrada en vigor de la licencia aplicable.</a:t>
            </a:r>
            <a:r>
              <a:rPr lang="es" sz="1500" dirty="0">
                <a:solidFill>
                  <a:schemeClr val="lt2"/>
                </a:solidFill>
                <a:latin typeface="Lato"/>
                <a:ea typeface="Lato"/>
                <a:cs typeface="Lato"/>
                <a:sym typeface="Lato"/>
              </a:rPr>
              <a:t> </a:t>
            </a:r>
            <a:endParaRPr sz="1500" dirty="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2200" dirty="0">
                <a:solidFill>
                  <a:schemeClr val="lt2"/>
                </a:solidFill>
                <a:latin typeface="Lato"/>
                <a:ea typeface="Lato"/>
                <a:cs typeface="Lato"/>
                <a:sym typeface="Lato"/>
              </a:rPr>
              <a:t>ARTÍCULO 1: OTORGAMIENTO DE DERECHOS</a:t>
            </a:r>
            <a:endParaRPr sz="1500" dirty="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dirty="0">
              <a:solidFill>
                <a:schemeClr val="lt2"/>
              </a:solidFill>
              <a:latin typeface="Lato"/>
              <a:ea typeface="Lato"/>
              <a:cs typeface="Lato"/>
              <a:sym typeface="Lato"/>
            </a:endParaRPr>
          </a:p>
          <a:p>
            <a:pPr marL="0" lvl="0" indent="0" algn="just" rtl="0">
              <a:lnSpc>
                <a:spcPct val="115000"/>
              </a:lnSpc>
              <a:spcBef>
                <a:spcPts val="0"/>
              </a:spcBef>
              <a:spcAft>
                <a:spcPts val="0"/>
              </a:spcAft>
              <a:buClr>
                <a:schemeClr val="lt2"/>
              </a:buClr>
              <a:buSzPts val="1100"/>
              <a:buFont typeface="Arial"/>
              <a:buNone/>
            </a:pPr>
            <a:r>
              <a:rPr lang="es" sz="1700" dirty="0">
                <a:solidFill>
                  <a:schemeClr val="lt2"/>
                </a:solidFill>
                <a:latin typeface="Lato"/>
                <a:ea typeface="Lato"/>
                <a:cs typeface="Lato"/>
                <a:sym typeface="Lato"/>
              </a:rPr>
              <a:t>MICHIGAN otorga por la presente al LICENCIATARIO una licencia no exclusiva y libre de regalías sobre CONOCIMIENTOS TÉCNICOS, sujeta a los términos y condiciones de este Acuerdo, en el CAMPO DE USO y el TERRITORIO para desarrollar, hacer desarrollar, fabricar, hacer fabricar, usar, importar, importar, distribuir, vender, ofrecer a la venta y haber vendido TECNOLOGÍA CON LICENCIA.</a:t>
            </a:r>
            <a:endParaRPr sz="1700" dirty="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dirty="0">
              <a:solidFill>
                <a:schemeClr val="lt2"/>
              </a:solidFill>
              <a:latin typeface="Lato"/>
              <a:ea typeface="Lato"/>
              <a:cs typeface="Lato"/>
              <a:sym typeface="Lato"/>
            </a:endParaRPr>
          </a:p>
        </p:txBody>
      </p:sp>
      <p:cxnSp>
        <p:nvCxnSpPr>
          <p:cNvPr id="319" name="Google Shape;319;g3e0fdf5cc05_0_323"/>
          <p:cNvCxnSpPr/>
          <p:nvPr/>
        </p:nvCxnSpPr>
        <p:spPr>
          <a:xfrm rot="10800000" flipH="1">
            <a:off x="816100" y="2650888"/>
            <a:ext cx="8166000" cy="29400"/>
          </a:xfrm>
          <a:prstGeom prst="straightConnector1">
            <a:avLst/>
          </a:prstGeom>
          <a:noFill/>
          <a:ln w="38100" cap="flat" cmpd="sng">
            <a:solidFill>
              <a:srgbClr val="000000"/>
            </a:solidFill>
            <a:prstDash val="solid"/>
            <a:round/>
            <a:headEnd type="none" w="med" len="med"/>
            <a:tailEnd type="none" w="med" len="med"/>
          </a:ln>
        </p:spPr>
      </p:cxnSp>
      <p:cxnSp>
        <p:nvCxnSpPr>
          <p:cNvPr id="320" name="Google Shape;320;g3e0fdf5cc05_0_323"/>
          <p:cNvCxnSpPr/>
          <p:nvPr/>
        </p:nvCxnSpPr>
        <p:spPr>
          <a:xfrm rot="10800000" flipH="1">
            <a:off x="816100" y="7403763"/>
            <a:ext cx="8166000" cy="294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4"/>
        <p:cNvGrpSpPr/>
        <p:nvPr/>
      </p:nvGrpSpPr>
      <p:grpSpPr>
        <a:xfrm>
          <a:off x="0" y="0"/>
          <a:ext cx="0" cy="0"/>
          <a:chOff x="0" y="0"/>
          <a:chExt cx="0" cy="0"/>
        </a:xfrm>
      </p:grpSpPr>
      <p:sp>
        <p:nvSpPr>
          <p:cNvPr id="325" name="Google Shape;325;g3e0fdf5cc05_0_281"/>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#8 SELECCIÓN DE SOCIOS</a:t>
            </a:r>
            <a:endParaRPr>
              <a:solidFill>
                <a:schemeClr val="lt1"/>
              </a:solidFill>
              <a:latin typeface="Poppins"/>
              <a:ea typeface="Poppins"/>
              <a:cs typeface="Poppins"/>
              <a:sym typeface="Poppins"/>
            </a:endParaRPr>
          </a:p>
        </p:txBody>
      </p:sp>
      <p:cxnSp>
        <p:nvCxnSpPr>
          <p:cNvPr id="326" name="Google Shape;326;g3e0fdf5cc05_0_28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27" name="Google Shape;327;g3e0fdf5cc05_0_281"/>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328" name="Google Shape;328;g3e0fdf5cc05_0_281"/>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329" name="Google Shape;329;g3e0fdf5cc05_0_281"/>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accent1"/>
                </a:solidFill>
                <a:latin typeface="Lato"/>
                <a:ea typeface="Lato"/>
                <a:cs typeface="Lato"/>
                <a:sym typeface="Lato"/>
              </a:rPr>
              <a:t>Importante</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Requisitos para la obtención de licencias: </a:t>
            </a:r>
            <a:r>
              <a:rPr lang="es" sz="2800">
                <a:solidFill>
                  <a:schemeClr val="lt1"/>
                </a:solidFill>
                <a:latin typeface="Lato"/>
                <a:ea typeface="Lato"/>
                <a:cs typeface="Lato"/>
                <a:sym typeface="Lato"/>
              </a:rPr>
              <a:t>UM invierte importantes recursos en la cualificación de socios potenciales.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30" name="Google Shape;330;g3e0fdf5cc05_0_281"/>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Punto 8</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Tenga en cuenta las implicaciones de trabajar con agregadores de patentes.</a:t>
            </a:r>
            <a:endParaRPr sz="2400">
              <a:latin typeface="Lato"/>
              <a:ea typeface="Lato"/>
              <a:cs typeface="Lato"/>
              <a:sym typeface="Lato"/>
            </a:endParaRPr>
          </a:p>
        </p:txBody>
      </p:sp>
      <p:pic>
        <p:nvPicPr>
          <p:cNvPr id="331" name="Google Shape;331;g3e0fdf5cc05_0_281"/>
          <p:cNvPicPr preferRelativeResize="0"/>
          <p:nvPr/>
        </p:nvPicPr>
        <p:blipFill>
          <a:blip r:embed="rId3">
            <a:alphaModFix/>
          </a:blip>
          <a:stretch>
            <a:fillRect/>
          </a:stretch>
        </p:blipFill>
        <p:spPr>
          <a:xfrm>
            <a:off x="1802675" y="5333175"/>
            <a:ext cx="5883250" cy="3658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5"/>
        <p:cNvGrpSpPr/>
        <p:nvPr/>
      </p:nvGrpSpPr>
      <p:grpSpPr>
        <a:xfrm>
          <a:off x="0" y="0"/>
          <a:ext cx="0" cy="0"/>
          <a:chOff x="0" y="0"/>
          <a:chExt cx="0" cy="0"/>
        </a:xfrm>
      </p:grpSpPr>
      <p:sp>
        <p:nvSpPr>
          <p:cNvPr id="336" name="Google Shape;336;g3e910dc5612_0_0"/>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SELECCIÓN DE SOCIOS</a:t>
            </a:r>
            <a:endParaRPr>
              <a:solidFill>
                <a:schemeClr val="lt1"/>
              </a:solidFill>
              <a:latin typeface="Poppins"/>
              <a:ea typeface="Poppins"/>
              <a:cs typeface="Poppins"/>
              <a:sym typeface="Poppins"/>
            </a:endParaRPr>
          </a:p>
        </p:txBody>
      </p:sp>
      <p:cxnSp>
        <p:nvCxnSpPr>
          <p:cNvPr id="337" name="Google Shape;337;g3e910dc5612_0_0"/>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38" name="Google Shape;338;g3e910dc5612_0_0"/>
          <p:cNvSpPr/>
          <p:nvPr/>
        </p:nvSpPr>
        <p:spPr>
          <a:xfrm>
            <a:off x="10262250" y="1846625"/>
            <a:ext cx="6486900" cy="75924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accent1"/>
                </a:solidFill>
                <a:latin typeface="Lato"/>
                <a:ea typeface="Lato"/>
                <a:cs typeface="Lato"/>
                <a:sym typeface="Lato"/>
              </a:rPr>
              <a:t>Fogonadura</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Inventor - Licenciatario: </a:t>
            </a:r>
            <a:r>
              <a:rPr lang="es" sz="2800">
                <a:solidFill>
                  <a:schemeClr val="lt1"/>
                </a:solidFill>
                <a:latin typeface="Lato"/>
                <a:ea typeface="Lato"/>
                <a:cs typeface="Lato"/>
                <a:sym typeface="Lato"/>
              </a:rPr>
              <a:t>La relación del licenciatario con el inventor es un criterio fundamental en la selección y el éxito del licenciatario.</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Periodos de opción: </a:t>
            </a:r>
            <a:r>
              <a:rPr lang="es" sz="2800">
                <a:solidFill>
                  <a:schemeClr val="lt1"/>
                </a:solidFill>
                <a:latin typeface="Lato"/>
                <a:ea typeface="Lato"/>
                <a:cs typeface="Lato"/>
                <a:sym typeface="Lato"/>
              </a:rPr>
              <a:t>Pueden ser un periodo útil de debida diligencia bidireccional.</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Requisitos: </a:t>
            </a:r>
            <a:r>
              <a:rPr lang="es" sz="2800">
                <a:solidFill>
                  <a:schemeClr val="lt1"/>
                </a:solidFill>
                <a:latin typeface="Lato"/>
                <a:ea typeface="Lato"/>
                <a:cs typeface="Lato"/>
                <a:sym typeface="Lato"/>
              </a:rPr>
              <a:t>El éxito siempre es incierto, por lo que es fundamental establecer hitos de diligencia.</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39" name="Google Shape;339;g3e910dc5612_0_0"/>
          <p:cNvSpPr/>
          <p:nvPr/>
        </p:nvSpPr>
        <p:spPr>
          <a:xfrm>
            <a:off x="452750" y="1846625"/>
            <a:ext cx="9140700" cy="75924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340" name="Google Shape;340;g3e910dc5612_0_0"/>
          <p:cNvSpPr txBox="1"/>
          <p:nvPr/>
        </p:nvSpPr>
        <p:spPr>
          <a:xfrm>
            <a:off x="816100" y="2163125"/>
            <a:ext cx="8359200" cy="70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2200">
                <a:solidFill>
                  <a:srgbClr val="999999"/>
                </a:solidFill>
                <a:latin typeface="Lato"/>
                <a:ea typeface="Lato"/>
                <a:cs typeface="Lato"/>
                <a:sym typeface="Lato"/>
              </a:rPr>
              <a:t>ACUERDO DE OPCIÓN DE PATENTE</a:t>
            </a:r>
            <a:endParaRPr sz="2200">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1500">
              <a:solidFill>
                <a:srgbClr val="999999"/>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s" sz="1800">
                <a:solidFill>
                  <a:srgbClr val="999999"/>
                </a:solidFill>
                <a:latin typeface="Lato"/>
                <a:ea typeface="Lato"/>
                <a:cs typeface="Lato"/>
                <a:sym typeface="Lato"/>
              </a:rPr>
              <a:t>4.3 </a:t>
            </a:r>
            <a:r>
              <a:rPr lang="es" sz="1800" u="sng">
                <a:solidFill>
                  <a:srgbClr val="999999"/>
                </a:solidFill>
                <a:latin typeface="Lato"/>
                <a:ea typeface="Lato"/>
                <a:cs typeface="Lato"/>
                <a:sym typeface="Lato"/>
              </a:rPr>
              <a:t>EJERCICIO DE LA OPCIÓN </a:t>
            </a:r>
            <a:r>
              <a:rPr lang="es" sz="1800">
                <a:solidFill>
                  <a:srgbClr val="999999"/>
                </a:solidFill>
                <a:latin typeface="Lato"/>
                <a:ea typeface="Lato"/>
                <a:cs typeface="Lato"/>
                <a:sym typeface="Lato"/>
              </a:rPr>
              <a:t>. </a:t>
            </a:r>
            <a:r>
              <a:rPr lang="es" sz="1800" b="1">
                <a:latin typeface="Lato"/>
                <a:ea typeface="Lato"/>
                <a:cs typeface="Lato"/>
                <a:sym typeface="Lato"/>
              </a:rPr>
              <a:t>El titular de la opción podrá ejercerla presentando a Michigan un plan de negocios que describa su intención y capacidad para desarrollar y comercializar PRODUCTOS CON LICENCIA dentro del CAMPO DE USO para uso público tan pronto como sea posible, de conformidad con prácticas y criterios comerciales sólidos y razonables. </a:t>
            </a:r>
            <a:r>
              <a:rPr lang="es" sz="1800" b="1">
                <a:solidFill>
                  <a:schemeClr val="lt2"/>
                </a:solidFill>
                <a:latin typeface="Lato"/>
                <a:ea typeface="Lato"/>
                <a:cs typeface="Lato"/>
                <a:sym typeface="Lato"/>
              </a:rPr>
              <a:t>Como mínimo, el plan de negocios deberá incluir:</a:t>
            </a:r>
            <a:endParaRPr sz="1800" b="1">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s" sz="1800" b="1">
                <a:solidFill>
                  <a:schemeClr val="lt2"/>
                </a:solidFill>
                <a:latin typeface="Lato"/>
                <a:ea typeface="Lato"/>
                <a:cs typeface="Lato"/>
                <a:sym typeface="Lato"/>
              </a:rPr>
              <a:t> </a:t>
            </a:r>
            <a:endParaRPr sz="1800" b="1">
              <a:solidFill>
                <a:schemeClr val="lt2"/>
              </a:solidFill>
              <a:latin typeface="Lato"/>
              <a:ea typeface="Lato"/>
              <a:cs typeface="Lato"/>
              <a:sym typeface="Lato"/>
            </a:endParaRPr>
          </a:p>
          <a:p>
            <a:pPr marL="685800" lvl="0" indent="0" algn="l" rtl="0">
              <a:lnSpc>
                <a:spcPct val="115000"/>
              </a:lnSpc>
              <a:spcBef>
                <a:spcPts val="0"/>
              </a:spcBef>
              <a:spcAft>
                <a:spcPts val="0"/>
              </a:spcAft>
              <a:buClr>
                <a:schemeClr val="lt2"/>
              </a:buClr>
              <a:buSzPts val="1100"/>
              <a:buFont typeface="Arial"/>
              <a:buNone/>
            </a:pPr>
            <a:r>
              <a:rPr lang="es" sz="1800" b="1">
                <a:solidFill>
                  <a:schemeClr val="lt2"/>
                </a:solidFill>
                <a:latin typeface="Lato"/>
                <a:ea typeface="Lato"/>
                <a:cs typeface="Lato"/>
                <a:sym typeface="Lato"/>
              </a:rPr>
              <a:t>i. un equipo directivo identificado, comprometido, experimentado y capaz,</a:t>
            </a:r>
            <a:endParaRPr sz="1800" b="1">
              <a:solidFill>
                <a:schemeClr val="lt2"/>
              </a:solidFill>
              <a:latin typeface="Lato"/>
              <a:ea typeface="Lato"/>
              <a:cs typeface="Lato"/>
              <a:sym typeface="Lato"/>
            </a:endParaRPr>
          </a:p>
          <a:p>
            <a:pPr marL="685800" lvl="0" indent="0" algn="l" rtl="0">
              <a:lnSpc>
                <a:spcPct val="115000"/>
              </a:lnSpc>
              <a:spcBef>
                <a:spcPts val="0"/>
              </a:spcBef>
              <a:spcAft>
                <a:spcPts val="0"/>
              </a:spcAft>
              <a:buClr>
                <a:schemeClr val="lt2"/>
              </a:buClr>
              <a:buSzPts val="1100"/>
              <a:buFont typeface="Arial"/>
              <a:buNone/>
            </a:pPr>
            <a:r>
              <a:rPr lang="es" sz="1800" b="1">
                <a:solidFill>
                  <a:schemeClr val="lt2"/>
                </a:solidFill>
                <a:latin typeface="Lato"/>
                <a:ea typeface="Lato"/>
                <a:cs typeface="Lato"/>
                <a:sym typeface="Lato"/>
              </a:rPr>
              <a:t>ii. una estrategia de comercialización apropiada y</a:t>
            </a:r>
            <a:endParaRPr sz="1800" b="1">
              <a:solidFill>
                <a:schemeClr val="lt2"/>
              </a:solidFill>
              <a:latin typeface="Lato"/>
              <a:ea typeface="Lato"/>
              <a:cs typeface="Lato"/>
              <a:sym typeface="Lato"/>
            </a:endParaRPr>
          </a:p>
          <a:p>
            <a:pPr marL="1371600" lvl="0" indent="-685800" algn="l" rtl="0">
              <a:lnSpc>
                <a:spcPct val="115000"/>
              </a:lnSpc>
              <a:spcBef>
                <a:spcPts val="0"/>
              </a:spcBef>
              <a:spcAft>
                <a:spcPts val="0"/>
              </a:spcAft>
              <a:buClr>
                <a:schemeClr val="lt2"/>
              </a:buClr>
              <a:buSzPts val="1100"/>
              <a:buFont typeface="Arial"/>
              <a:buNone/>
            </a:pPr>
            <a:r>
              <a:rPr lang="es" sz="1800" b="1">
                <a:solidFill>
                  <a:schemeClr val="lt2"/>
                </a:solidFill>
                <a:latin typeface="Lato"/>
                <a:ea typeface="Lato"/>
                <a:cs typeface="Lato"/>
                <a:sym typeface="Lato"/>
              </a:rPr>
              <a:t>iii. un plan de capitalización que indique un acceso suficiente al capital para permitir la ejecución del plan de comercialización.</a:t>
            </a:r>
            <a:endParaRPr sz="1800" b="1">
              <a:solidFill>
                <a:schemeClr val="lt2"/>
              </a:solidFill>
              <a:latin typeface="Lato"/>
              <a:ea typeface="Lato"/>
              <a:cs typeface="Lato"/>
              <a:sym typeface="Lato"/>
            </a:endParaRPr>
          </a:p>
          <a:p>
            <a:pPr marL="685800" lvl="0" indent="0" algn="l" rtl="0">
              <a:lnSpc>
                <a:spcPct val="115000"/>
              </a:lnSpc>
              <a:spcBef>
                <a:spcPts val="0"/>
              </a:spcBef>
              <a:spcAft>
                <a:spcPts val="0"/>
              </a:spcAft>
              <a:buClr>
                <a:schemeClr val="lt2"/>
              </a:buClr>
              <a:buSzPts val="1100"/>
              <a:buFont typeface="Arial"/>
              <a:buNone/>
            </a:pPr>
            <a:r>
              <a:rPr lang="es" sz="1800" b="1">
                <a:solidFill>
                  <a:schemeClr val="lt2"/>
                </a:solidFill>
                <a:latin typeface="Lato"/>
                <a:ea typeface="Lato"/>
                <a:cs typeface="Lato"/>
                <a:sym typeface="Lato"/>
              </a:rPr>
              <a:t> </a:t>
            </a:r>
            <a:endParaRPr sz="1800" b="1">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s" sz="1800" b="1">
                <a:solidFill>
                  <a:schemeClr val="lt2"/>
                </a:solidFill>
                <a:latin typeface="Lato"/>
                <a:ea typeface="Lato"/>
                <a:cs typeface="Lato"/>
                <a:sym typeface="Lato"/>
              </a:rPr>
              <a:t>La aceptación del plan de negocios del TITULAR DE LA OPCIÓN queda a la entera discreción de MICHIGAN. </a:t>
            </a:r>
            <a:r>
              <a:rPr lang="es" sz="1800">
                <a:solidFill>
                  <a:srgbClr val="999999"/>
                </a:solidFill>
                <a:latin typeface="Lato"/>
                <a:ea typeface="Lato"/>
                <a:cs typeface="Lato"/>
                <a:sym typeface="Lato"/>
              </a:rPr>
              <a:t>No obstante, el TITULAR DE LA OPCIÓN no podrá ejercer su opción en ningún momento mientras exista pendiente un litigio o procedimiento administrativo en el que haya alegado la invalidez o inaplicabilidad de cualquier reclamación sobre los DERECHOS DE PATENTE, ya sea directamente o a través de un tercero.</a:t>
            </a:r>
            <a:endParaRPr sz="1800">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2"/>
              </a:solidFill>
              <a:latin typeface="Lato"/>
              <a:ea typeface="Lato"/>
              <a:cs typeface="Lato"/>
              <a:sym typeface="Lato"/>
            </a:endParaRPr>
          </a:p>
        </p:txBody>
      </p:sp>
      <p:cxnSp>
        <p:nvCxnSpPr>
          <p:cNvPr id="341" name="Google Shape;341;g3e910dc5612_0_0"/>
          <p:cNvCxnSpPr/>
          <p:nvPr/>
        </p:nvCxnSpPr>
        <p:spPr>
          <a:xfrm rot="10800000" flipH="1">
            <a:off x="816100" y="2650888"/>
            <a:ext cx="8166000" cy="29400"/>
          </a:xfrm>
          <a:prstGeom prst="straightConnector1">
            <a:avLst/>
          </a:prstGeom>
          <a:noFill/>
          <a:ln w="38100" cap="flat" cmpd="sng">
            <a:solidFill>
              <a:srgbClr val="000000"/>
            </a:solidFill>
            <a:prstDash val="solid"/>
            <a:round/>
            <a:headEnd type="none" w="med" len="med"/>
            <a:tailEnd type="none" w="med" len="med"/>
          </a:ln>
        </p:spPr>
      </p:cxnSp>
      <p:sp>
        <p:nvSpPr>
          <p:cNvPr id="342" name="Google Shape;342;g3e910dc5612_0_0"/>
          <p:cNvSpPr/>
          <p:nvPr/>
        </p:nvSpPr>
        <p:spPr>
          <a:xfrm>
            <a:off x="678025" y="2834550"/>
            <a:ext cx="8636400" cy="4837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6"/>
        <p:cNvGrpSpPr/>
        <p:nvPr/>
      </p:nvGrpSpPr>
      <p:grpSpPr>
        <a:xfrm>
          <a:off x="0" y="0"/>
          <a:ext cx="0" cy="0"/>
          <a:chOff x="0" y="0"/>
          <a:chExt cx="0" cy="0"/>
        </a:xfrm>
      </p:grpSpPr>
      <p:sp>
        <p:nvSpPr>
          <p:cNvPr id="347" name="Google Shape;347;g3e0fdf5cc05_0_291"/>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#9 NECESIDADES NO SATISFECHAS</a:t>
            </a:r>
            <a:endParaRPr>
              <a:solidFill>
                <a:schemeClr val="lt1"/>
              </a:solidFill>
              <a:latin typeface="Poppins"/>
              <a:ea typeface="Poppins"/>
              <a:cs typeface="Poppins"/>
              <a:sym typeface="Poppins"/>
            </a:endParaRPr>
          </a:p>
        </p:txBody>
      </p:sp>
      <p:cxnSp>
        <p:nvCxnSpPr>
          <p:cNvPr id="348" name="Google Shape;348;g3e0fdf5cc05_0_29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49" name="Google Shape;349;g3e0fdf5cc05_0_291"/>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350" name="Google Shape;350;g3e0fdf5cc05_0_291"/>
          <p:cNvSpPr/>
          <p:nvPr/>
        </p:nvSpPr>
        <p:spPr>
          <a:xfrm>
            <a:off x="452750" y="2163025"/>
            <a:ext cx="8573100" cy="32853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351" name="Google Shape;351;g3e0fdf5cc05_0_291"/>
          <p:cNvSpPr/>
          <p:nvPr/>
        </p:nvSpPr>
        <p:spPr>
          <a:xfrm>
            <a:off x="10262218" y="2204798"/>
            <a:ext cx="6486900" cy="6599425"/>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accent1"/>
                </a:solidFill>
                <a:latin typeface="Lato"/>
                <a:ea typeface="Lato"/>
                <a:cs typeface="Lato"/>
                <a:sym typeface="Lato"/>
              </a:rPr>
              <a:t>Aproches</a:t>
            </a:r>
            <a:endParaRPr sz="2800" b="1" dirty="0">
              <a:solidFill>
                <a:schemeClr val="accent1"/>
              </a:solidFill>
              <a:latin typeface="Lato"/>
              <a:ea typeface="Lato"/>
              <a:cs typeface="Lato"/>
              <a:sym typeface="Lato"/>
            </a:endParaRPr>
          </a:p>
          <a:p>
            <a:pPr marL="0" lvl="0" indent="0" algn="ctr" rtl="0">
              <a:spcBef>
                <a:spcPts val="0"/>
              </a:spcBef>
              <a:spcAft>
                <a:spcPts val="0"/>
              </a:spcAft>
              <a:buNone/>
            </a:pPr>
            <a:endParaRPr sz="28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Derecho reservado: </a:t>
            </a:r>
            <a:r>
              <a:rPr lang="es" sz="2800" dirty="0">
                <a:solidFill>
                  <a:schemeClr val="lt1"/>
                </a:solidFill>
                <a:latin typeface="Lato"/>
                <a:ea typeface="Lato"/>
                <a:cs typeface="Lato"/>
                <a:sym typeface="Lato"/>
              </a:rPr>
              <a:t>Derecho amplio, pero aplicable únicamente a patentes licenciadas.</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Sublicencia obligatoria: </a:t>
            </a:r>
            <a:r>
              <a:rPr lang="es" sz="2800" dirty="0">
                <a:solidFill>
                  <a:schemeClr val="lt1"/>
                </a:solidFill>
                <a:latin typeface="Lato"/>
                <a:ea typeface="Lato"/>
                <a:cs typeface="Lato"/>
                <a:sym typeface="Lato"/>
              </a:rPr>
              <a:t>Normalmente solo se aplica a patentes licenciadas.</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Planes de acceso asequible: </a:t>
            </a:r>
            <a:r>
              <a:rPr lang="es" sz="2800" dirty="0">
                <a:solidFill>
                  <a:schemeClr val="lt1"/>
                </a:solidFill>
                <a:latin typeface="Lato"/>
                <a:ea typeface="Lato"/>
                <a:cs typeface="Lato"/>
                <a:sym typeface="Lato"/>
              </a:rPr>
              <a:t>un enfoque moderno impulsado por UCLA y Medicines Patent Pool.</a:t>
            </a:r>
            <a:endParaRPr sz="2800" dirty="0">
              <a:solidFill>
                <a:schemeClr val="lt1"/>
              </a:solidFill>
              <a:latin typeface="Montserrat"/>
              <a:ea typeface="Montserrat"/>
              <a:cs typeface="Montserrat"/>
              <a:sym typeface="Montserrat"/>
            </a:endParaRPr>
          </a:p>
        </p:txBody>
      </p:sp>
      <p:sp>
        <p:nvSpPr>
          <p:cNvPr id="352" name="Google Shape;352;g3e0fdf5cc05_0_291"/>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Punto 9</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Considere la posibilidad de incluir disposiciones que aborden necesidades no satisfechas, como las de poblaciones de pacientes o áreas geográficas desatendidas, prestando especial atención a la mejora de las terapias, los diagnósticos y las tecnologías agrícolas para el mundo en desarrollo.</a:t>
            </a:r>
            <a:endParaRPr sz="2400">
              <a:latin typeface="Lato"/>
              <a:ea typeface="Lato"/>
              <a:cs typeface="Lato"/>
              <a:sym typeface="Lato"/>
            </a:endParaRPr>
          </a:p>
        </p:txBody>
      </p:sp>
      <p:pic>
        <p:nvPicPr>
          <p:cNvPr id="353" name="Google Shape;353;g3e0fdf5cc05_0_291"/>
          <p:cNvPicPr preferRelativeResize="0"/>
          <p:nvPr/>
        </p:nvPicPr>
        <p:blipFill>
          <a:blip r:embed="rId3">
            <a:alphaModFix/>
          </a:blip>
          <a:stretch>
            <a:fillRect/>
          </a:stretch>
        </p:blipFill>
        <p:spPr>
          <a:xfrm>
            <a:off x="2290774" y="6198875"/>
            <a:ext cx="5239375" cy="3166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7"/>
        <p:cNvGrpSpPr/>
        <p:nvPr/>
      </p:nvGrpSpPr>
      <p:grpSpPr>
        <a:xfrm>
          <a:off x="0" y="0"/>
          <a:ext cx="0" cy="0"/>
          <a:chOff x="0" y="0"/>
          <a:chExt cx="0" cy="0"/>
        </a:xfrm>
      </p:grpSpPr>
      <p:sp>
        <p:nvSpPr>
          <p:cNvPr id="358" name="Google Shape;358;g3e0fdf5cc05_0_162"/>
          <p:cNvSpPr txBox="1">
            <a:spLocks noGrp="1"/>
          </p:cNvSpPr>
          <p:nvPr>
            <p:ph type="title"/>
          </p:nvPr>
        </p:nvSpPr>
        <p:spPr>
          <a:xfrm>
            <a:off x="691551" y="193150"/>
            <a:ext cx="7164282"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sz="3700" dirty="0">
                <a:solidFill>
                  <a:schemeClr val="lt1"/>
                </a:solidFill>
                <a:latin typeface="Poppins"/>
                <a:ea typeface="Poppins"/>
                <a:cs typeface="Poppins"/>
                <a:sym typeface="Poppins"/>
              </a:rPr>
              <a:t>PLANES DE ACCESO ASEQUIBLES</a:t>
            </a:r>
            <a:endParaRPr sz="3700" dirty="0">
              <a:solidFill>
                <a:schemeClr val="lt1"/>
              </a:solidFill>
              <a:latin typeface="Poppins"/>
              <a:ea typeface="Poppins"/>
              <a:cs typeface="Poppins"/>
              <a:sym typeface="Poppins"/>
            </a:endParaRPr>
          </a:p>
        </p:txBody>
      </p:sp>
      <p:cxnSp>
        <p:nvCxnSpPr>
          <p:cNvPr id="359" name="Google Shape;359;g3e0fdf5cc05_0_162"/>
          <p:cNvCxnSpPr>
            <a:cxnSpLocks/>
          </p:cNvCxnSpPr>
          <p:nvPr/>
        </p:nvCxnSpPr>
        <p:spPr>
          <a:xfrm>
            <a:off x="535877" y="355525"/>
            <a:ext cx="0" cy="1085608"/>
          </a:xfrm>
          <a:prstGeom prst="straightConnector1">
            <a:avLst/>
          </a:prstGeom>
          <a:noFill/>
          <a:ln w="152400" cap="flat" cmpd="sng">
            <a:solidFill>
              <a:schemeClr val="accent1"/>
            </a:solidFill>
            <a:prstDash val="solid"/>
            <a:round/>
            <a:headEnd type="none" w="med" len="med"/>
            <a:tailEnd type="none" w="med" len="med"/>
          </a:ln>
        </p:spPr>
      </p:cxnSp>
      <p:sp>
        <p:nvSpPr>
          <p:cNvPr id="360" name="Google Shape;360;g3e0fdf5cc05_0_162"/>
          <p:cNvSpPr/>
          <p:nvPr/>
        </p:nvSpPr>
        <p:spPr>
          <a:xfrm>
            <a:off x="158525" y="1590950"/>
            <a:ext cx="7224300" cy="79695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Implementación del AAP</a:t>
            </a:r>
            <a:endParaRPr sz="2400" b="1" dirty="0">
              <a:solidFill>
                <a:schemeClr val="accent1"/>
              </a:solidFill>
              <a:latin typeface="Lato"/>
              <a:ea typeface="Lato"/>
              <a:cs typeface="Lato"/>
              <a:sym typeface="Lato"/>
            </a:endParaRPr>
          </a:p>
          <a:p>
            <a:pPr marL="0" lvl="0" indent="0" algn="ctr" rtl="0">
              <a:spcBef>
                <a:spcPts val="0"/>
              </a:spcBef>
              <a:spcAft>
                <a:spcPts val="0"/>
              </a:spcAft>
              <a:buNone/>
            </a:pPr>
            <a:endParaRPr sz="24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Tras la aprobación, el licenciatario divulga lo siguiente:</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No se persigue a los países de ingresos bajos y medianos.</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Medidas para perseguir a los países de ingresos bajos y medianos</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Por qué esto funciona:</a:t>
            </a:r>
            <a:r>
              <a:rPr lang="es" sz="2400" dirty="0">
                <a:solidFill>
                  <a:schemeClr val="lt1"/>
                </a:solidFill>
                <a:latin typeface="Lato"/>
                <a:ea typeface="Lato"/>
                <a:cs typeface="Lato"/>
                <a:sym typeface="Lato"/>
              </a:rPr>
              <a:t> </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Intercambio de información</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El 77% de las empresas farmacéuticas utilizan planes de acceso.</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Se aplica al medicamento (no a la patente).</a:t>
            </a:r>
            <a:endParaRPr sz="2400" dirty="0">
              <a:solidFill>
                <a:schemeClr val="lt1"/>
              </a:solidFill>
              <a:latin typeface="Lato"/>
              <a:ea typeface="Lato"/>
              <a:cs typeface="Lato"/>
              <a:sym typeface="Lato"/>
            </a:endParaRPr>
          </a:p>
          <a:p>
            <a:pPr marL="9144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Adopción:</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Las últimas 12 licencias terapéuticas exclusivas de la UM</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400" dirty="0">
                <a:solidFill>
                  <a:schemeClr val="lt1"/>
                </a:solidFill>
                <a:latin typeface="Lato"/>
                <a:ea typeface="Lato"/>
                <a:cs typeface="Lato"/>
                <a:sym typeface="Lato"/>
              </a:rPr>
              <a:t>8 rondas de financiación (más de 100 millones de dólares recaudados)</a:t>
            </a:r>
            <a:endParaRPr sz="2800" dirty="0">
              <a:solidFill>
                <a:schemeClr val="lt1"/>
              </a:solidFill>
              <a:latin typeface="Montserrat"/>
              <a:ea typeface="Montserrat"/>
              <a:cs typeface="Montserrat"/>
              <a:sym typeface="Montserrat"/>
            </a:endParaRPr>
          </a:p>
        </p:txBody>
      </p:sp>
      <p:sp>
        <p:nvSpPr>
          <p:cNvPr id="361" name="Google Shape;361;g3e0fdf5cc05_0_162"/>
          <p:cNvSpPr/>
          <p:nvPr/>
        </p:nvSpPr>
        <p:spPr>
          <a:xfrm>
            <a:off x="7880500" y="193550"/>
            <a:ext cx="9355800" cy="93669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362" name="Google Shape;362;g3e0fdf5cc05_0_162"/>
          <p:cNvSpPr txBox="1"/>
          <p:nvPr/>
        </p:nvSpPr>
        <p:spPr>
          <a:xfrm>
            <a:off x="8062450" y="195384"/>
            <a:ext cx="8991900" cy="895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lt2"/>
              </a:buClr>
              <a:buSzPts val="1100"/>
              <a:buFont typeface="Arial"/>
              <a:buNone/>
            </a:pPr>
            <a:r>
              <a:rPr lang="es" dirty="0">
                <a:solidFill>
                  <a:schemeClr val="lt2"/>
                </a:solidFill>
                <a:latin typeface="Lato"/>
                <a:ea typeface="Lato"/>
                <a:cs typeface="Lato"/>
                <a:sym typeface="Lato"/>
              </a:rPr>
              <a:t>4.7 </a:t>
            </a:r>
            <a:r>
              <a:rPr lang="es" sz="1300" dirty="0">
                <a:solidFill>
                  <a:schemeClr val="lt2"/>
                </a:solidFill>
                <a:latin typeface="Lato"/>
                <a:ea typeface="Lato"/>
                <a:cs typeface="Lato"/>
                <a:sym typeface="Lato"/>
              </a:rPr>
              <a:t>El LICENCIATARIO deberá proporcionar a MICHIGAN un Plan de Acceso Asequible del alcance establecido en esta Sección 4.7 dentro de los tres (3) meses posteriores a la primera autorización de comercialización de un PRODUCTO LICENCIADO recibida por el LICENCIATARIO o un SUBLICENCIATARIO de la Administración de Alimentos y Medicamentos de los Estados Unidos o la Agencia Europea de Medicamentos. El LICENCIATARIO se compromete a realizar esfuerzos razonables para avanzar en la implementación de los planes establecidos en el Plan de Acceso Asequible, el cual podrá ser modificado periódicamente.</a:t>
            </a:r>
            <a:endParaRPr sz="13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3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300" dirty="0">
                <a:solidFill>
                  <a:schemeClr val="lt2"/>
                </a:solidFill>
                <a:latin typeface="Lato"/>
                <a:ea typeface="Lato"/>
                <a:cs typeface="Lato"/>
                <a:sym typeface="Lato"/>
              </a:rPr>
              <a:t>(a) “Plan de Acceso Asequible” significa una declaración escrita que establece: (a) los países de ingresos bajos y medianos específicos en los que ni el LICENCIATARIO ni ningún SUBLICENCIATARIO tienen la intención de comercializar los PRODUCTOS LICENCIADOS (los “Territorios No Comercializados”); (b) las acciones que tomará el LICENCIATARIO y, si corresponde, los SUBLICENCIATARIOS que razonablemente tienen la intención de apoyar el acceso asequible en los Territorios No Comercializados por parte de los pacientes a productos que constituirían PRODUCTOS LICENCIADOS si estuvieran cubiertos por uno o más de los DERECHOS DE PATENTE; y (c) las acciones que tomará el LICENCIATARIO y, si corresponde, los SUBLICENCIATARIOS que razonablemente tienen la intención de apoyar el acceso asequible para las poblaciones vulnerables, desatendidas y con necesidades especiales en los EE. UU. Dichas acciones, como se mencionó anteriormente, deberán incluir como mínimo estrategias, tales como licencias o asociaciones (que pueden incluir, por ejemplo, asociaciones con organizaciones sin fines de lucro), y cronogramas para las mismas. En el presente documento, “LMICs” se refiere a los países de ingresos bajos y medios, según la definición y/o el uso que le da el Grupo del Banco Mundial, sus principales organizaciones miembros reconocidas y/o sus sucesores. A solicitud del LICENCIATARIO, MICHIGAN se compromete a reunirse con él para colaborar en la elaboración del Plan de Acceso Asequible.</a:t>
            </a:r>
            <a:endParaRPr sz="13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3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300" dirty="0">
                <a:solidFill>
                  <a:schemeClr val="lt2"/>
                </a:solidFill>
                <a:latin typeface="Lato"/>
                <a:ea typeface="Lato"/>
                <a:cs typeface="Lato"/>
                <a:sym typeface="Lato"/>
              </a:rPr>
              <a:t>(b) No obstante lo anterior, en lugar de presentar un Plan de Acceso Asequible, el LICENCIATARIO podrá presentar una explicación escrita razonablemente detallada sobre por qué considera que un Plan de Acceso Asequible es irrazonable o inviable (la “Declaración de Inviabilidad”), la cual deberá presentarse en la misma fecha en que se habría presentado el Plan de Acceso Asequible. Una vez que el LICENCIATARIO presente la Declaración de Inviabilidad a MICHIGAN, se compromete a reunirse con MICHIGAN de inmediato (pero en ningún caso antes de dos meses después) en persona o por videoconferencia para analizar la Declaración de Inviabilidad (la “Reunión Inicial”). Si, tras dicha reunión, MICHIGAN concluye que los requisitos del Plan de Acceso Asequible de este Acuerdo son razonables y deseables, el LICENCIATARIO deberá, no obstante, presentar un Plan de Acceso Asequible a MICHIGAN dentro de los tres (3) meses siguientes a la solicitud escrita de MICHIGAN posterior a la Reunión Inicial (y, para mayor claridad, se aplicarán las demás disposiciones relativas al Plan de Acceso Asequible).</a:t>
            </a:r>
            <a:endParaRPr sz="13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3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1300" dirty="0">
                <a:solidFill>
                  <a:schemeClr val="lt2"/>
                </a:solidFill>
                <a:latin typeface="Lato"/>
                <a:ea typeface="Lato"/>
                <a:cs typeface="Lato"/>
                <a:sym typeface="Lato"/>
              </a:rPr>
              <a:t>(c) Si el LICENCIATARIO no cumple con algún plan, no toma ninguna medida ni alcanza ningún hito en el plazo establecido de forma específica o general en el Plan de Acceso Asequible, deberá negociar de inmediato y de buena fe un Plan de Acceso Asequible modificado con MICHIGAN. Además, dentro de los treinta (30) días posteriores a una solicitud de MICHIGAN (pero no más de una vez al año), el LICENCIATARIO se compromete a reunirse de buena fe con MICHIGAN para revisar su progreso y considerar cualquier modificación razonable sugerida por MICHIGAN respecto a su Plan de Acceso Asequible (“Discusión de Progreso”). MICHIGAN podrá invitar a una entidad designada a participar en la Discusión Inicial o en la Discusión de Progreso, siempre que dichas reuniones estén sujetas en todo momento a las obligaciones de confidencialidad de este Acuerdo (o de otro acuerdo de no divulgación mutuamente acordado).</a:t>
            </a:r>
            <a:endParaRPr sz="1300" dirty="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300" b="1" dirty="0">
              <a:solidFill>
                <a:srgbClr val="999999"/>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6"/>
        <p:cNvGrpSpPr/>
        <p:nvPr/>
      </p:nvGrpSpPr>
      <p:grpSpPr>
        <a:xfrm>
          <a:off x="0" y="0"/>
          <a:ext cx="0" cy="0"/>
          <a:chOff x="0" y="0"/>
          <a:chExt cx="0" cy="0"/>
        </a:xfrm>
      </p:grpSpPr>
      <p:sp>
        <p:nvSpPr>
          <p:cNvPr id="367" name="Google Shape;367;g3e910dc5612_0_26"/>
          <p:cNvSpPr txBox="1">
            <a:spLocks noGrp="1"/>
          </p:cNvSpPr>
          <p:nvPr>
            <p:ph type="title" idx="4294967295"/>
          </p:nvPr>
        </p:nvSpPr>
        <p:spPr>
          <a:xfrm>
            <a:off x="591125" y="480575"/>
            <a:ext cx="16620300" cy="1125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sz="4700" dirty="0">
                <a:solidFill>
                  <a:schemeClr val="lt1"/>
                </a:solidFill>
                <a:latin typeface="Poppins"/>
                <a:ea typeface="Poppins"/>
                <a:cs typeface="Poppins"/>
                <a:sym typeface="Poppins"/>
              </a:rPr>
              <a:t>BONIFICACIÓN: APOYA EL IMPACTO SOCIAL INDEPENDIENTEMENTE DEL RETORNO DE LA INVERSIÓN</a:t>
            </a:r>
            <a:endParaRPr sz="4700" dirty="0">
              <a:solidFill>
                <a:schemeClr val="lt1"/>
              </a:solidFill>
              <a:latin typeface="Poppins"/>
              <a:ea typeface="Poppins"/>
              <a:cs typeface="Poppins"/>
              <a:sym typeface="Poppins"/>
            </a:endParaRPr>
          </a:p>
        </p:txBody>
      </p:sp>
      <p:cxnSp>
        <p:nvCxnSpPr>
          <p:cNvPr id="368" name="Google Shape;368;g3e910dc5612_0_26"/>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69" name="Google Shape;369;g3e910dc5612_0_26"/>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370" name="Google Shape;370;g3e910dc5612_0_26"/>
          <p:cNvSpPr/>
          <p:nvPr/>
        </p:nvSpPr>
        <p:spPr>
          <a:xfrm>
            <a:off x="452750" y="2163025"/>
            <a:ext cx="8573100" cy="32853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371" name="Google Shape;371;g3e910dc5612_0_26"/>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Kit de herramientas para el impacto social</a:t>
            </a:r>
            <a:endParaRPr sz="2400" b="1" dirty="0">
              <a:solidFill>
                <a:schemeClr val="accent1"/>
              </a:solidFill>
              <a:latin typeface="Lato"/>
              <a:ea typeface="Lato"/>
              <a:cs typeface="Lato"/>
              <a:sym typeface="Lato"/>
            </a:endParaRPr>
          </a:p>
          <a:p>
            <a:pPr marL="0" lvl="0" indent="0" algn="ctr" rtl="0">
              <a:spcBef>
                <a:spcPts val="0"/>
              </a:spcBef>
              <a:spcAft>
                <a:spcPts val="0"/>
              </a:spcAft>
              <a:buNone/>
            </a:pPr>
            <a:endParaRPr sz="24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¿Quedarse o marcharse?: </a:t>
            </a:r>
            <a:r>
              <a:rPr lang="es" sz="2400" dirty="0">
                <a:solidFill>
                  <a:schemeClr val="lt1"/>
                </a:solidFill>
                <a:latin typeface="Lato"/>
                <a:ea typeface="Lato"/>
                <a:cs typeface="Lato"/>
                <a:sym typeface="Lato"/>
              </a:rPr>
              <a:t>Apoyar a los centros universitarios existentes en la evaluación de la viabilidad económica de su escisión.</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Selección de entidades: </a:t>
            </a:r>
            <a:r>
              <a:rPr lang="es" sz="2400" dirty="0">
                <a:solidFill>
                  <a:schemeClr val="lt1"/>
                </a:solidFill>
                <a:latin typeface="Lato"/>
                <a:ea typeface="Lato"/>
                <a:cs typeface="Lato"/>
                <a:sym typeface="Lato"/>
              </a:rPr>
              <a:t>Desarrollar conocimientos especializados sobre los criterios de selección de entidades para empresas sociales.</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Patrocinadores fiscales: </a:t>
            </a:r>
            <a:r>
              <a:rPr lang="es" sz="2400" dirty="0">
                <a:solidFill>
                  <a:schemeClr val="lt1"/>
                </a:solidFill>
                <a:latin typeface="Lato"/>
                <a:ea typeface="Lato"/>
                <a:cs typeface="Lato"/>
                <a:sym typeface="Lato"/>
              </a:rPr>
              <a:t>Identificar posibles patrocinadores fiscales</a:t>
            </a:r>
          </a:p>
          <a:p>
            <a:pPr marL="50800" lvl="0" algn="l" rtl="0">
              <a:spcBef>
                <a:spcPts val="0"/>
              </a:spcBef>
              <a:spcAft>
                <a:spcPts val="0"/>
              </a:spcAft>
              <a:buClr>
                <a:schemeClr val="lt1"/>
              </a:buClr>
              <a:buSzPts val="2800"/>
            </a:pPr>
            <a:endParaRPr sz="2800" dirty="0">
              <a:solidFill>
                <a:schemeClr val="lt1"/>
              </a:solidFill>
              <a:latin typeface="Montserrat"/>
              <a:ea typeface="Montserrat"/>
              <a:cs typeface="Montserrat"/>
              <a:sym typeface="Montserrat"/>
            </a:endParaRPr>
          </a:p>
        </p:txBody>
      </p:sp>
      <p:sp>
        <p:nvSpPr>
          <p:cNvPr id="372" name="Google Shape;372;g3e910dc5612_0_26"/>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PRINCIPIO UM</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Apoye a las organizaciones sin fines de lucro y otras iniciativas de impacto social, independientemente de la probabilidad de que los ingresos por licencias proporcionen un retorno de la inversión significativo.</a:t>
            </a:r>
            <a:endParaRPr sz="2400">
              <a:latin typeface="Lato"/>
              <a:ea typeface="Lato"/>
              <a:cs typeface="Lato"/>
              <a:sym typeface="Lato"/>
            </a:endParaRPr>
          </a:p>
        </p:txBody>
      </p:sp>
      <p:pic>
        <p:nvPicPr>
          <p:cNvPr id="373" name="Google Shape;373;g3e910dc5612_0_26"/>
          <p:cNvPicPr preferRelativeResize="0"/>
          <p:nvPr/>
        </p:nvPicPr>
        <p:blipFill>
          <a:blip r:embed="rId3">
            <a:alphaModFix/>
          </a:blip>
          <a:stretch>
            <a:fillRect/>
          </a:stretch>
        </p:blipFill>
        <p:spPr>
          <a:xfrm>
            <a:off x="1816711" y="5822725"/>
            <a:ext cx="6486899" cy="3595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2"/>
        <p:cNvGrpSpPr/>
        <p:nvPr/>
      </p:nvGrpSpPr>
      <p:grpSpPr>
        <a:xfrm>
          <a:off x="0" y="0"/>
          <a:ext cx="0" cy="0"/>
          <a:chOff x="0" y="0"/>
          <a:chExt cx="0" cy="0"/>
        </a:xfrm>
      </p:grpSpPr>
      <p:sp>
        <p:nvSpPr>
          <p:cNvPr id="93" name="Google Shape;93;g3e0fdf5cc05_0_172"/>
          <p:cNvSpPr txBox="1"/>
          <p:nvPr/>
        </p:nvSpPr>
        <p:spPr>
          <a:xfrm>
            <a:off x="1675924" y="635426"/>
            <a:ext cx="13966200" cy="3965481"/>
          </a:xfrm>
          <a:prstGeom prst="rect">
            <a:avLst/>
          </a:prstGeom>
          <a:noFill/>
          <a:ln>
            <a:noFill/>
          </a:ln>
        </p:spPr>
        <p:txBody>
          <a:bodyPr spcFirstLastPara="1" wrap="square" lIns="86700" tIns="43325" rIns="86700" bIns="43325" anchor="t" anchorCtr="0">
            <a:spAutoFit/>
          </a:bodyPr>
          <a:lstStyle/>
          <a:p>
            <a:pPr marL="0" marR="0" lvl="0" indent="0" algn="ctr" rtl="0">
              <a:lnSpc>
                <a:spcPct val="100000"/>
              </a:lnSpc>
              <a:spcBef>
                <a:spcPts val="0"/>
              </a:spcBef>
              <a:spcAft>
                <a:spcPts val="0"/>
              </a:spcAft>
              <a:buClr>
                <a:srgbClr val="000000"/>
              </a:buClr>
              <a:buSzPts val="5700"/>
              <a:buFont typeface="Arial"/>
              <a:buNone/>
            </a:pPr>
            <a:r>
              <a:rPr lang="es" sz="4800" b="0" i="0" u="none" strike="noStrike" cap="none" dirty="0">
                <a:solidFill>
                  <a:schemeClr val="lt1"/>
                </a:solidFill>
                <a:latin typeface="Open Sans"/>
                <a:ea typeface="Open Sans"/>
                <a:cs typeface="Open Sans"/>
                <a:sym typeface="Open Sans"/>
              </a:rPr>
              <a:t>Nuestro trabajo consiste en asegurarnos de que cada descubrimiento de investigación de la Universidad de Michigan tenga la oportunidad de cambiar el mundo.</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chemeClr val="dk1"/>
                </a:solidFill>
                <a:latin typeface="Open Sans"/>
                <a:ea typeface="Open Sans"/>
                <a:cs typeface="Open Sans"/>
                <a:sym typeface="Open Sans"/>
              </a:rPr>
            </a:br>
            <a:endParaRPr sz="3000" b="0" i="0" u="none" strike="noStrike" cap="none" dirty="0">
              <a:solidFill>
                <a:srgbClr val="FF0000"/>
              </a:solidFill>
              <a:latin typeface="Open Sans"/>
              <a:ea typeface="Open Sans"/>
              <a:cs typeface="Open Sans"/>
              <a:sym typeface="Open Sans"/>
            </a:endParaRPr>
          </a:p>
        </p:txBody>
      </p:sp>
      <p:pic>
        <p:nvPicPr>
          <p:cNvPr id="94" name="Google Shape;94;g3e0fdf5cc05_0_172"/>
          <p:cNvPicPr preferRelativeResize="0"/>
          <p:nvPr/>
        </p:nvPicPr>
        <p:blipFill rotWithShape="1">
          <a:blip r:embed="rId3">
            <a:alphaModFix/>
          </a:blip>
          <a:srcRect/>
          <a:stretch/>
        </p:blipFill>
        <p:spPr>
          <a:xfrm>
            <a:off x="6441201" y="3821865"/>
            <a:ext cx="4435624" cy="3278504"/>
          </a:xfrm>
          <a:prstGeom prst="rect">
            <a:avLst/>
          </a:prstGeom>
          <a:noFill/>
          <a:ln>
            <a:noFill/>
          </a:ln>
        </p:spPr>
      </p:pic>
      <p:pic>
        <p:nvPicPr>
          <p:cNvPr id="95" name="Google Shape;95;g3e0fdf5cc05_0_172"/>
          <p:cNvPicPr preferRelativeResize="0"/>
          <p:nvPr/>
        </p:nvPicPr>
        <p:blipFill rotWithShape="1">
          <a:blip r:embed="rId4">
            <a:alphaModFix/>
          </a:blip>
          <a:srcRect/>
          <a:stretch/>
        </p:blipFill>
        <p:spPr>
          <a:xfrm>
            <a:off x="5646084" y="6103726"/>
            <a:ext cx="6025856" cy="996643"/>
          </a:xfrm>
          <a:prstGeom prst="rect">
            <a:avLst/>
          </a:prstGeom>
          <a:noFill/>
          <a:ln>
            <a:noFill/>
          </a:ln>
        </p:spPr>
      </p:pic>
      <p:sp>
        <p:nvSpPr>
          <p:cNvPr id="96" name="Google Shape;96;g3e0fdf5cc05_0_172"/>
          <p:cNvSpPr txBox="1"/>
          <p:nvPr/>
        </p:nvSpPr>
        <p:spPr>
          <a:xfrm>
            <a:off x="1828325" y="7750550"/>
            <a:ext cx="13966200" cy="1888500"/>
          </a:xfrm>
          <a:prstGeom prst="rect">
            <a:avLst/>
          </a:prstGeom>
          <a:noFill/>
          <a:ln>
            <a:noFill/>
          </a:ln>
        </p:spPr>
        <p:txBody>
          <a:bodyPr spcFirstLastPara="1" wrap="square" lIns="86700" tIns="43325" rIns="86700" bIns="43325" anchor="t" anchorCtr="0">
            <a:spAutoFit/>
          </a:bodyPr>
          <a:lstStyle/>
          <a:p>
            <a:pPr marL="0" marR="0" lvl="0" indent="0" algn="ctr" rtl="0">
              <a:lnSpc>
                <a:spcPct val="100000"/>
              </a:lnSpc>
              <a:spcBef>
                <a:spcPts val="0"/>
              </a:spcBef>
              <a:spcAft>
                <a:spcPts val="0"/>
              </a:spcAft>
              <a:buClr>
                <a:srgbClr val="000000"/>
              </a:buClr>
              <a:buSzPts val="5700"/>
              <a:buFont typeface="Arial"/>
              <a:buNone/>
            </a:pPr>
            <a:r>
              <a:rPr lang="es" sz="5700" b="0" i="0" u="none" strike="noStrike" cap="none" dirty="0">
                <a:solidFill>
                  <a:schemeClr val="lt1"/>
                </a:solidFill>
                <a:latin typeface="Open Sans"/>
                <a:ea typeface="Open Sans"/>
                <a:cs typeface="Open Sans"/>
                <a:sym typeface="Open Sans"/>
              </a:rPr>
              <a:t>MAXIMIZAR EL IMPACTO SOCIAL POSITIVO</a:t>
            </a:r>
            <a:endParaRPr sz="1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chemeClr val="dk1"/>
                </a:solidFill>
                <a:latin typeface="Open Sans"/>
                <a:ea typeface="Open Sans"/>
                <a:cs typeface="Open Sans"/>
                <a:sym typeface="Open Sans"/>
              </a:rPr>
            </a:br>
            <a:endParaRPr sz="3000" b="0" i="0" u="none" strike="noStrike" cap="none" dirty="0">
              <a:solidFill>
                <a:srgbClr val="FF0000"/>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7"/>
        <p:cNvGrpSpPr/>
        <p:nvPr/>
      </p:nvGrpSpPr>
      <p:grpSpPr>
        <a:xfrm>
          <a:off x="0" y="0"/>
          <a:ext cx="0" cy="0"/>
          <a:chOff x="0" y="0"/>
          <a:chExt cx="0" cy="0"/>
        </a:xfrm>
      </p:grpSpPr>
      <p:sp>
        <p:nvSpPr>
          <p:cNvPr id="378" name="Google Shape;378;g3e910dc5612_0_58"/>
          <p:cNvSpPr txBox="1">
            <a:spLocks noGrp="1"/>
          </p:cNvSpPr>
          <p:nvPr>
            <p:ph type="title" idx="4294967295"/>
          </p:nvPr>
        </p:nvSpPr>
        <p:spPr>
          <a:xfrm>
            <a:off x="591125" y="480575"/>
            <a:ext cx="16620300" cy="1125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sz="4700">
                <a:solidFill>
                  <a:schemeClr val="lt1"/>
                </a:solidFill>
                <a:latin typeface="Poppins"/>
                <a:ea typeface="Poppins"/>
                <a:cs typeface="Poppins"/>
                <a:sym typeface="Poppins"/>
              </a:rPr>
              <a:t>ACELERADOR DE IMPACTO SOCIAL DE LA UM</a:t>
            </a:r>
            <a:endParaRPr sz="4700">
              <a:solidFill>
                <a:schemeClr val="lt1"/>
              </a:solidFill>
              <a:latin typeface="Poppins"/>
              <a:ea typeface="Poppins"/>
              <a:cs typeface="Poppins"/>
              <a:sym typeface="Poppins"/>
            </a:endParaRPr>
          </a:p>
        </p:txBody>
      </p:sp>
      <p:cxnSp>
        <p:nvCxnSpPr>
          <p:cNvPr id="379" name="Google Shape;379;g3e910dc5612_0_58"/>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80" name="Google Shape;380;g3e910dc5612_0_58"/>
          <p:cNvSpPr/>
          <p:nvPr/>
        </p:nvSpPr>
        <p:spPr>
          <a:xfrm>
            <a:off x="11770749" y="2089757"/>
            <a:ext cx="5110548" cy="6890455"/>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000" b="1" dirty="0">
                <a:solidFill>
                  <a:schemeClr val="accent1"/>
                </a:solidFill>
                <a:latin typeface="Lato"/>
                <a:ea typeface="Lato"/>
                <a:cs typeface="Lato"/>
                <a:sym typeface="Lato"/>
              </a:rPr>
              <a:t>Proyectos de ejemplo</a:t>
            </a:r>
            <a:endParaRPr sz="2000" b="1" dirty="0">
              <a:solidFill>
                <a:schemeClr val="accent1"/>
              </a:solidFill>
              <a:latin typeface="Lato"/>
              <a:ea typeface="Lato"/>
              <a:cs typeface="Lato"/>
              <a:sym typeface="Lato"/>
            </a:endParaRPr>
          </a:p>
          <a:p>
            <a:pPr marL="0" lvl="0" indent="0" algn="ctr" rtl="0">
              <a:spcBef>
                <a:spcPts val="0"/>
              </a:spcBef>
              <a:spcAft>
                <a:spcPts val="0"/>
              </a:spcAft>
              <a:buNone/>
            </a:pPr>
            <a:endParaRPr sz="20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000" b="1" dirty="0">
                <a:solidFill>
                  <a:schemeClr val="lt1"/>
                </a:solidFill>
                <a:latin typeface="Lato"/>
                <a:ea typeface="Lato"/>
                <a:cs typeface="Lato"/>
                <a:sym typeface="Lato"/>
              </a:rPr>
              <a:t>RUTAS: </a:t>
            </a:r>
            <a:r>
              <a:rPr lang="es" sz="2000" dirty="0">
                <a:solidFill>
                  <a:schemeClr val="lt1"/>
                </a:solidFill>
                <a:latin typeface="Lato"/>
                <a:ea typeface="Lato"/>
                <a:cs typeface="Lato"/>
                <a:sym typeface="Lato"/>
              </a:rPr>
              <a:t>Materiales de asesoramiento sobre salud mental para escuelas secundarias</a:t>
            </a:r>
            <a:endParaRPr sz="2000" dirty="0">
              <a:solidFill>
                <a:schemeClr val="lt1"/>
              </a:solidFill>
              <a:latin typeface="Lato"/>
              <a:ea typeface="Lato"/>
              <a:cs typeface="Lato"/>
              <a:sym typeface="Lato"/>
            </a:endParaRPr>
          </a:p>
          <a:p>
            <a:pPr marL="457200" lvl="0" indent="0" algn="l" rtl="0">
              <a:spcBef>
                <a:spcPts val="0"/>
              </a:spcBef>
              <a:spcAft>
                <a:spcPts val="0"/>
              </a:spcAft>
              <a:buNone/>
            </a:pPr>
            <a:endParaRPr sz="20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000" b="1" dirty="0">
                <a:solidFill>
                  <a:schemeClr val="lt1"/>
                </a:solidFill>
                <a:latin typeface="Lato"/>
                <a:ea typeface="Lato"/>
                <a:cs typeface="Lato"/>
                <a:sym typeface="Lato"/>
              </a:rPr>
              <a:t>Proyecto de pierna de código abierto: </a:t>
            </a:r>
            <a:r>
              <a:rPr lang="es" sz="2000" dirty="0">
                <a:solidFill>
                  <a:schemeClr val="lt1"/>
                </a:solidFill>
                <a:latin typeface="Lato"/>
                <a:ea typeface="Lato"/>
                <a:cs typeface="Lato"/>
                <a:sym typeface="Lato"/>
              </a:rPr>
              <a:t>plataforma de código abierto integral que proporciona a los investigadores diseños de hardware estandarizados, bibliotecas de software y documentación para facilitar el desarrollo.</a:t>
            </a:r>
            <a:endParaRPr sz="2000" dirty="0">
              <a:solidFill>
                <a:schemeClr val="lt1"/>
              </a:solidFill>
              <a:latin typeface="Lato"/>
              <a:ea typeface="Lato"/>
              <a:cs typeface="Lato"/>
              <a:sym typeface="Lato"/>
            </a:endParaRPr>
          </a:p>
          <a:p>
            <a:pPr marL="457200" lvl="0" indent="0" algn="l" rtl="0">
              <a:spcBef>
                <a:spcPts val="0"/>
              </a:spcBef>
              <a:spcAft>
                <a:spcPts val="0"/>
              </a:spcAft>
              <a:buNone/>
            </a:pPr>
            <a:endParaRPr sz="20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000" b="1" dirty="0">
                <a:solidFill>
                  <a:schemeClr val="lt1"/>
                </a:solidFill>
                <a:latin typeface="Lato"/>
                <a:ea typeface="Lato"/>
                <a:cs typeface="Lato"/>
                <a:sym typeface="Lato"/>
              </a:rPr>
              <a:t>Skiff &amp; Schooners: </a:t>
            </a:r>
            <a:r>
              <a:rPr lang="es" sz="2000" dirty="0">
                <a:solidFill>
                  <a:schemeClr val="lt1"/>
                </a:solidFill>
                <a:latin typeface="Lato"/>
                <a:ea typeface="Lato"/>
                <a:cs typeface="Lato"/>
                <a:sym typeface="Lato"/>
              </a:rPr>
              <a:t>Iniciativa interdisciplinaria financiada con subvenciones que se asocia con organizaciones regionales para reconectar a las comunidades con el río y sus historias.</a:t>
            </a:r>
            <a:endParaRPr sz="2000" dirty="0">
              <a:solidFill>
                <a:schemeClr val="lt1"/>
              </a:solidFill>
              <a:latin typeface="Montserrat"/>
              <a:ea typeface="Montserrat"/>
              <a:cs typeface="Montserrat"/>
              <a:sym typeface="Montserrat"/>
            </a:endParaRPr>
          </a:p>
        </p:txBody>
      </p:sp>
      <p:pic>
        <p:nvPicPr>
          <p:cNvPr id="381" name="Google Shape;381;g3e910dc5612_0_58"/>
          <p:cNvPicPr preferRelativeResize="0"/>
          <p:nvPr/>
        </p:nvPicPr>
        <p:blipFill>
          <a:blip r:embed="rId3">
            <a:alphaModFix/>
          </a:blip>
          <a:stretch>
            <a:fillRect/>
          </a:stretch>
        </p:blipFill>
        <p:spPr>
          <a:xfrm>
            <a:off x="452750" y="4502427"/>
            <a:ext cx="1739238" cy="1702745"/>
          </a:xfrm>
          <a:prstGeom prst="rect">
            <a:avLst/>
          </a:prstGeom>
          <a:noFill/>
          <a:ln>
            <a:noFill/>
          </a:ln>
        </p:spPr>
      </p:pic>
      <p:sp>
        <p:nvSpPr>
          <p:cNvPr id="382" name="Google Shape;382;g3e910dc5612_0_58"/>
          <p:cNvSpPr/>
          <p:nvPr/>
        </p:nvSpPr>
        <p:spPr>
          <a:xfrm>
            <a:off x="4898794" y="4502427"/>
            <a:ext cx="2584121" cy="1864649"/>
          </a:xfrm>
          <a:prstGeom prst="roundRect">
            <a:avLst>
              <a:gd name="adj" fmla="val 16667"/>
            </a:avLst>
          </a:prstGeom>
          <a:gradFill>
            <a:gsLst>
              <a:gs pos="0">
                <a:srgbClr val="F2F2F2"/>
              </a:gs>
              <a:gs pos="100000">
                <a:srgbClr val="A6A6A6"/>
              </a:gs>
            </a:gsLst>
            <a:lin ang="5400012" scaled="0"/>
          </a:gradFill>
          <a:ln w="48250" cap="flat" cmpd="sng">
            <a:solidFill>
              <a:srgbClr val="F1C232"/>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s" sz="1773" dirty="0"/>
              <a:t>Organización sin fines de lucro 501(c)(3)</a:t>
            </a:r>
            <a:endParaRPr sz="1773" dirty="0"/>
          </a:p>
          <a:p>
            <a:pPr marL="0" lvl="0" indent="0" algn="ctr" rtl="0">
              <a:spcBef>
                <a:spcPts val="0"/>
              </a:spcBef>
              <a:spcAft>
                <a:spcPts val="0"/>
              </a:spcAft>
              <a:buNone/>
            </a:pPr>
            <a:r>
              <a:rPr lang="es" sz="1773" dirty="0"/>
              <a:t>“Acelerador de Impacto Social”</a:t>
            </a:r>
            <a:endParaRPr sz="1773" dirty="0"/>
          </a:p>
        </p:txBody>
      </p:sp>
      <p:sp>
        <p:nvSpPr>
          <p:cNvPr id="383" name="Google Shape;383;g3e910dc5612_0_58"/>
          <p:cNvSpPr/>
          <p:nvPr/>
        </p:nvSpPr>
        <p:spPr>
          <a:xfrm>
            <a:off x="2472787" y="1605575"/>
            <a:ext cx="2270493" cy="2446199"/>
          </a:xfrm>
          <a:prstGeom prst="rightArrow">
            <a:avLst>
              <a:gd name="adj1" fmla="val 50000"/>
              <a:gd name="adj2" fmla="val 50000"/>
            </a:avLst>
          </a:prstGeom>
          <a:solidFill>
            <a:srgbClr val="F1C232"/>
          </a:solidFill>
          <a:ln w="12075" cap="flat" cmpd="sng">
            <a:solidFill>
              <a:srgbClr val="595959"/>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s" sz="1773" dirty="0"/>
              <a:t>Licencia de propiedad intelectual</a:t>
            </a:r>
            <a:endParaRPr sz="1773" dirty="0"/>
          </a:p>
        </p:txBody>
      </p:sp>
      <p:cxnSp>
        <p:nvCxnSpPr>
          <p:cNvPr id="384" name="Google Shape;384;g3e910dc5612_0_58"/>
          <p:cNvCxnSpPr>
            <a:cxnSpLocks/>
          </p:cNvCxnSpPr>
          <p:nvPr/>
        </p:nvCxnSpPr>
        <p:spPr>
          <a:xfrm flipV="1">
            <a:off x="7840359" y="4384591"/>
            <a:ext cx="599767" cy="648448"/>
          </a:xfrm>
          <a:prstGeom prst="straightConnector1">
            <a:avLst/>
          </a:prstGeom>
          <a:noFill/>
          <a:ln w="48250" cap="flat" cmpd="sng">
            <a:solidFill>
              <a:schemeClr val="accent1"/>
            </a:solidFill>
            <a:prstDash val="solid"/>
            <a:round/>
            <a:headEnd type="none" w="med" len="med"/>
            <a:tailEnd type="triangle" w="med" len="med"/>
          </a:ln>
        </p:spPr>
      </p:cxnSp>
      <p:sp>
        <p:nvSpPr>
          <p:cNvPr id="385" name="Google Shape;385;g3e910dc5612_0_58"/>
          <p:cNvSpPr/>
          <p:nvPr/>
        </p:nvSpPr>
        <p:spPr>
          <a:xfrm>
            <a:off x="8666564" y="2089757"/>
            <a:ext cx="2367299" cy="1746498"/>
          </a:xfrm>
          <a:prstGeom prst="ellipse">
            <a:avLst/>
          </a:prstGeom>
          <a:gradFill>
            <a:gsLst>
              <a:gs pos="0">
                <a:srgbClr val="F2F2F2"/>
              </a:gs>
              <a:gs pos="100000">
                <a:srgbClr val="A6A6A6"/>
              </a:gs>
            </a:gsLst>
            <a:path path="circle">
              <a:fillToRect l="50000" t="50000" r="50000" b="50000"/>
            </a:path>
            <a:tileRect/>
          </a:gradFill>
          <a:ln w="48250" cap="flat" cmpd="sng">
            <a:solidFill>
              <a:srgbClr val="F1C232"/>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s" sz="1773"/>
              <a:t>Nueva organización sin fines de lucro</a:t>
            </a:r>
            <a:endParaRPr sz="1773"/>
          </a:p>
        </p:txBody>
      </p:sp>
      <p:sp>
        <p:nvSpPr>
          <p:cNvPr id="386" name="Google Shape;386;g3e910dc5612_0_58"/>
          <p:cNvSpPr/>
          <p:nvPr/>
        </p:nvSpPr>
        <p:spPr>
          <a:xfrm>
            <a:off x="2472787" y="4194598"/>
            <a:ext cx="2270493" cy="2446199"/>
          </a:xfrm>
          <a:prstGeom prst="rightArrow">
            <a:avLst>
              <a:gd name="adj1" fmla="val 50000"/>
              <a:gd name="adj2" fmla="val 50000"/>
            </a:avLst>
          </a:prstGeom>
          <a:solidFill>
            <a:srgbClr val="F1C232"/>
          </a:solidFill>
          <a:ln w="12075" cap="flat" cmpd="sng">
            <a:solidFill>
              <a:srgbClr val="595959"/>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s" sz="1773" dirty="0"/>
              <a:t>Licencia de propiedad intelectual</a:t>
            </a:r>
            <a:endParaRPr sz="1773" dirty="0"/>
          </a:p>
        </p:txBody>
      </p:sp>
      <p:sp>
        <p:nvSpPr>
          <p:cNvPr id="387" name="Google Shape;387;g3e910dc5612_0_58"/>
          <p:cNvSpPr/>
          <p:nvPr/>
        </p:nvSpPr>
        <p:spPr>
          <a:xfrm>
            <a:off x="2472786" y="6924925"/>
            <a:ext cx="2270493" cy="2446199"/>
          </a:xfrm>
          <a:prstGeom prst="rightArrow">
            <a:avLst>
              <a:gd name="adj1" fmla="val 50000"/>
              <a:gd name="adj2" fmla="val 50000"/>
            </a:avLst>
          </a:prstGeom>
          <a:solidFill>
            <a:srgbClr val="F1C232"/>
          </a:solidFill>
          <a:ln w="12075" cap="flat" cmpd="sng">
            <a:solidFill>
              <a:srgbClr val="595959"/>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s" sz="1773" dirty="0"/>
              <a:t>Licencia de propiedad intelectual</a:t>
            </a:r>
            <a:endParaRPr sz="1773" dirty="0"/>
          </a:p>
        </p:txBody>
      </p:sp>
      <p:cxnSp>
        <p:nvCxnSpPr>
          <p:cNvPr id="388" name="Google Shape;388;g3e910dc5612_0_58"/>
          <p:cNvCxnSpPr>
            <a:cxnSpLocks/>
          </p:cNvCxnSpPr>
          <p:nvPr/>
        </p:nvCxnSpPr>
        <p:spPr>
          <a:xfrm>
            <a:off x="7782436" y="5909566"/>
            <a:ext cx="657690" cy="591212"/>
          </a:xfrm>
          <a:prstGeom prst="straightConnector1">
            <a:avLst/>
          </a:prstGeom>
          <a:noFill/>
          <a:ln w="48250" cap="flat" cmpd="sng">
            <a:solidFill>
              <a:schemeClr val="accent1"/>
            </a:solidFill>
            <a:prstDash val="solid"/>
            <a:round/>
            <a:headEnd type="none" w="med" len="med"/>
            <a:tailEnd type="triangle" w="med" len="med"/>
          </a:ln>
        </p:spPr>
      </p:cxnSp>
      <p:sp>
        <p:nvSpPr>
          <p:cNvPr id="389" name="Google Shape;389;g3e910dc5612_0_58"/>
          <p:cNvSpPr/>
          <p:nvPr/>
        </p:nvSpPr>
        <p:spPr>
          <a:xfrm>
            <a:off x="8670131" y="6205172"/>
            <a:ext cx="2367299" cy="1746498"/>
          </a:xfrm>
          <a:prstGeom prst="ellipse">
            <a:avLst/>
          </a:prstGeom>
          <a:gradFill>
            <a:gsLst>
              <a:gs pos="0">
                <a:srgbClr val="F2F2F2"/>
              </a:gs>
              <a:gs pos="100000">
                <a:srgbClr val="A6A6A6"/>
              </a:gs>
            </a:gsLst>
            <a:path path="circle">
              <a:fillToRect l="50000" t="50000" r="50000" b="50000"/>
            </a:path>
            <a:tileRect/>
          </a:gradFill>
          <a:ln w="48250" cap="flat" cmpd="sng">
            <a:solidFill>
              <a:srgbClr val="F1C232"/>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s" sz="1773"/>
              <a:t>Nueva organización sin fines de lucro</a:t>
            </a:r>
            <a:endParaRPr sz="1773"/>
          </a:p>
        </p:txBody>
      </p:sp>
      <p:sp>
        <p:nvSpPr>
          <p:cNvPr id="390" name="Google Shape;390;g3e910dc5612_0_58"/>
          <p:cNvSpPr/>
          <p:nvPr/>
        </p:nvSpPr>
        <p:spPr>
          <a:xfrm>
            <a:off x="8673699" y="4194598"/>
            <a:ext cx="2367299" cy="1746498"/>
          </a:xfrm>
          <a:prstGeom prst="ellipse">
            <a:avLst/>
          </a:prstGeom>
          <a:gradFill>
            <a:gsLst>
              <a:gs pos="0">
                <a:srgbClr val="F2F2F2"/>
              </a:gs>
              <a:gs pos="100000">
                <a:srgbClr val="A6A6A6"/>
              </a:gs>
            </a:gsLst>
            <a:path path="circle">
              <a:fillToRect l="50000" t="50000" r="50000" b="50000"/>
            </a:path>
            <a:tileRect/>
          </a:gradFill>
          <a:ln w="48250" cap="flat" cmpd="sng">
            <a:solidFill>
              <a:srgbClr val="F1C232"/>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s" sz="1773"/>
              <a:t>Nueva organización sin fines de lucro</a:t>
            </a:r>
            <a:endParaRPr sz="1773"/>
          </a:p>
        </p:txBody>
      </p:sp>
      <p:cxnSp>
        <p:nvCxnSpPr>
          <p:cNvPr id="391" name="Google Shape;391;g3e910dc5612_0_58"/>
          <p:cNvCxnSpPr/>
          <p:nvPr/>
        </p:nvCxnSpPr>
        <p:spPr>
          <a:xfrm rot="10800000" flipH="1">
            <a:off x="7698970" y="5499260"/>
            <a:ext cx="974700" cy="11100"/>
          </a:xfrm>
          <a:prstGeom prst="straightConnector1">
            <a:avLst/>
          </a:prstGeom>
          <a:noFill/>
          <a:ln w="48250" cap="flat" cmpd="sng">
            <a:solidFill>
              <a:schemeClr val="accent1"/>
            </a:solidFill>
            <a:prstDash val="solid"/>
            <a:round/>
            <a:headEnd type="none" w="med" len="me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5"/>
        <p:cNvGrpSpPr/>
        <p:nvPr/>
      </p:nvGrpSpPr>
      <p:grpSpPr>
        <a:xfrm>
          <a:off x="0" y="0"/>
          <a:ext cx="0" cy="0"/>
          <a:chOff x="0" y="0"/>
          <a:chExt cx="0" cy="0"/>
        </a:xfrm>
      </p:grpSpPr>
      <p:sp>
        <p:nvSpPr>
          <p:cNvPr id="396" name="Google Shape;396;g3e910dc5612_0_37"/>
          <p:cNvSpPr txBox="1">
            <a:spLocks noGrp="1"/>
          </p:cNvSpPr>
          <p:nvPr>
            <p:ph type="title" idx="4294967295"/>
          </p:nvPr>
        </p:nvSpPr>
        <p:spPr>
          <a:xfrm>
            <a:off x="360775" y="4314300"/>
            <a:ext cx="16620300" cy="1125000"/>
          </a:xfrm>
          <a:prstGeom prst="rect">
            <a:avLst/>
          </a:prstGeom>
        </p:spPr>
        <p:txBody>
          <a:bodyPr spcFirstLastPara="1" wrap="square" lIns="173375" tIns="173375" rIns="173375" bIns="173375" anchor="t" anchorCtr="0">
            <a:noAutofit/>
          </a:bodyPr>
          <a:lstStyle/>
          <a:p>
            <a:pPr marL="0" lvl="0" indent="0" algn="ctr" rtl="0">
              <a:spcBef>
                <a:spcPts val="0"/>
              </a:spcBef>
              <a:spcAft>
                <a:spcPts val="0"/>
              </a:spcAft>
              <a:buNone/>
            </a:pPr>
            <a:r>
              <a:rPr lang="es" sz="4700">
                <a:solidFill>
                  <a:schemeClr val="lt1"/>
                </a:solidFill>
                <a:latin typeface="Poppins"/>
                <a:ea typeface="Poppins"/>
                <a:cs typeface="Poppins"/>
                <a:sym typeface="Poppins"/>
              </a:rPr>
              <a:t>¡Gracias!</a:t>
            </a:r>
            <a:endParaRPr sz="4700">
              <a:solidFill>
                <a:schemeClr val="lt1"/>
              </a:solidFill>
              <a:latin typeface="Poppins"/>
              <a:ea typeface="Poppins"/>
              <a:cs typeface="Poppins"/>
              <a:sym typeface="Poppins"/>
            </a:endParaRPr>
          </a:p>
          <a:p>
            <a:pPr marL="0" lvl="0" indent="0" algn="ctr" rtl="0">
              <a:spcBef>
                <a:spcPts val="0"/>
              </a:spcBef>
              <a:spcAft>
                <a:spcPts val="0"/>
              </a:spcAft>
              <a:buNone/>
            </a:pPr>
            <a:endParaRPr sz="4700">
              <a:solidFill>
                <a:schemeClr val="lt1"/>
              </a:solidFill>
              <a:latin typeface="Poppins"/>
              <a:ea typeface="Poppins"/>
              <a:cs typeface="Poppins"/>
              <a:sym typeface="Poppins"/>
            </a:endParaRPr>
          </a:p>
          <a:p>
            <a:pPr marL="0" lvl="0" indent="0" algn="ctr" rtl="0">
              <a:spcBef>
                <a:spcPts val="0"/>
              </a:spcBef>
              <a:spcAft>
                <a:spcPts val="0"/>
              </a:spcAft>
              <a:buNone/>
            </a:pPr>
            <a:r>
              <a:rPr lang="es" sz="4700">
                <a:solidFill>
                  <a:schemeClr val="lt1"/>
                </a:solidFill>
                <a:latin typeface="Poppins"/>
                <a:ea typeface="Poppins"/>
                <a:cs typeface="Poppins"/>
                <a:sym typeface="Poppins"/>
              </a:rPr>
              <a:t>¿Preguntas?</a:t>
            </a:r>
            <a:endParaRPr sz="4700">
              <a:solidFill>
                <a:schemeClr val="lt1"/>
              </a:solidFill>
              <a:latin typeface="Poppins"/>
              <a:ea typeface="Poppins"/>
              <a:cs typeface="Poppins"/>
              <a:sym typeface="Poppins"/>
            </a:endParaRPr>
          </a:p>
          <a:p>
            <a:pPr marL="0" lvl="0" indent="0" algn="ctr" rtl="0">
              <a:spcBef>
                <a:spcPts val="0"/>
              </a:spcBef>
              <a:spcAft>
                <a:spcPts val="0"/>
              </a:spcAft>
              <a:buNone/>
            </a:pPr>
            <a:endParaRPr sz="4700">
              <a:solidFill>
                <a:schemeClr val="lt1"/>
              </a:solidFill>
              <a:latin typeface="Poppins"/>
              <a:ea typeface="Poppins"/>
              <a:cs typeface="Poppins"/>
              <a:sym typeface="Poppins"/>
            </a:endParaRPr>
          </a:p>
          <a:p>
            <a:pPr marL="0" lvl="0" indent="0" algn="ctr" rtl="0">
              <a:spcBef>
                <a:spcPts val="0"/>
              </a:spcBef>
              <a:spcAft>
                <a:spcPts val="0"/>
              </a:spcAft>
              <a:buNone/>
            </a:pPr>
            <a:endParaRPr sz="4700">
              <a:solidFill>
                <a:schemeClr val="lt1"/>
              </a:solidFill>
              <a:latin typeface="Poppins"/>
              <a:ea typeface="Poppins"/>
              <a:cs typeface="Poppins"/>
              <a:sym typeface="Poppins"/>
            </a:endParaRPr>
          </a:p>
          <a:p>
            <a:pPr marL="0" lvl="0" indent="0" algn="l" rtl="0">
              <a:spcBef>
                <a:spcPts val="0"/>
              </a:spcBef>
              <a:spcAft>
                <a:spcPts val="0"/>
              </a:spcAft>
              <a:buNone/>
            </a:pPr>
            <a:endParaRPr sz="4700">
              <a:solidFill>
                <a:schemeClr val="lt1"/>
              </a:solidFill>
              <a:latin typeface="Poppins"/>
              <a:ea typeface="Poppins"/>
              <a:cs typeface="Poppins"/>
              <a:sym typeface="Poppins"/>
            </a:endParaRPr>
          </a:p>
        </p:txBody>
      </p:sp>
      <p:pic>
        <p:nvPicPr>
          <p:cNvPr id="397" name="Google Shape;397;g3e910dc5612_0_37"/>
          <p:cNvPicPr preferRelativeResize="0"/>
          <p:nvPr/>
        </p:nvPicPr>
        <p:blipFill>
          <a:blip r:embed="rId3">
            <a:alphaModFix/>
          </a:blip>
          <a:stretch>
            <a:fillRect/>
          </a:stretch>
        </p:blipFill>
        <p:spPr>
          <a:xfrm>
            <a:off x="7670550" y="1626052"/>
            <a:ext cx="1739238" cy="17027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g3e0fdf5cc05_0_179"/>
          <p:cNvSpPr txBox="1">
            <a:spLocks noGrp="1"/>
          </p:cNvSpPr>
          <p:nvPr>
            <p:ph type="title" idx="4294967295"/>
          </p:nvPr>
        </p:nvSpPr>
        <p:spPr>
          <a:xfrm>
            <a:off x="359981" y="318588"/>
            <a:ext cx="16620300" cy="1046400"/>
          </a:xfrm>
          <a:prstGeom prst="rect">
            <a:avLst/>
          </a:prstGeom>
        </p:spPr>
        <p:txBody>
          <a:bodyPr spcFirstLastPara="1" wrap="square" lIns="173375" tIns="173375" rIns="173375" bIns="173375" anchor="t" anchorCtr="0">
            <a:noAutofit/>
          </a:bodyPr>
          <a:lstStyle/>
          <a:p>
            <a:pPr marL="0" lvl="0" indent="0" algn="ctr" rtl="0">
              <a:spcBef>
                <a:spcPts val="0"/>
              </a:spcBef>
              <a:spcAft>
                <a:spcPts val="0"/>
              </a:spcAft>
              <a:buNone/>
            </a:pPr>
            <a:r>
              <a:rPr lang="es" sz="3600" dirty="0">
                <a:solidFill>
                  <a:schemeClr val="lt1"/>
                </a:solidFill>
                <a:latin typeface="Poppins"/>
                <a:ea typeface="Poppins"/>
                <a:cs typeface="Poppins"/>
                <a:sym typeface="Poppins"/>
              </a:rPr>
              <a:t>LOS NUEVE PUNTOS DE LA AUTORIDAD PARA LA CONCESIÓN DE LICENCIAS EN APROVECHAMIENTO DEL INTERES PUBLICO</a:t>
            </a:r>
            <a:endParaRPr sz="3600" dirty="0">
              <a:solidFill>
                <a:schemeClr val="lt1"/>
              </a:solidFill>
              <a:latin typeface="Poppins"/>
              <a:ea typeface="Poppins"/>
              <a:cs typeface="Poppins"/>
              <a:sym typeface="Poppins"/>
            </a:endParaRPr>
          </a:p>
        </p:txBody>
      </p:sp>
      <p:cxnSp>
        <p:nvCxnSpPr>
          <p:cNvPr id="102" name="Google Shape;102;g3e0fdf5cc05_0_179"/>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03" name="Google Shape;103;g3e0fdf5cc05_0_179"/>
          <p:cNvSpPr txBox="1">
            <a:spLocks noGrp="1"/>
          </p:cNvSpPr>
          <p:nvPr>
            <p:ph type="subTitle" idx="4294967295"/>
          </p:nvPr>
        </p:nvSpPr>
        <p:spPr>
          <a:xfrm>
            <a:off x="795200" y="3097825"/>
            <a:ext cx="8230500" cy="4977600"/>
          </a:xfrm>
          <a:prstGeom prst="rect">
            <a:avLst/>
          </a:prstGeom>
          <a:noFill/>
          <a:ln>
            <a:noFill/>
          </a:ln>
        </p:spPr>
        <p:txBody>
          <a:bodyPr spcFirstLastPara="1" wrap="square" lIns="173375" tIns="173375" rIns="173375" bIns="173375" anchor="t" anchorCtr="0">
            <a:normAutofit fontScale="85000" lnSpcReduction="20000"/>
          </a:bodyPr>
          <a:lstStyle/>
          <a:p>
            <a:pPr marL="457200" lvl="0" indent="-463550" algn="l" rtl="0">
              <a:lnSpc>
                <a:spcPct val="100000"/>
              </a:lnSpc>
              <a:spcBef>
                <a:spcPts val="0"/>
              </a:spcBef>
              <a:spcAft>
                <a:spcPts val="0"/>
              </a:spcAft>
              <a:buSzPct val="117647"/>
              <a:buChar char="●"/>
            </a:pPr>
            <a:r>
              <a:rPr lang="es"/>
              <a:t>Principios para garantizar la concesión de licencias de manera socialmente responsable (adoptados en 2007)</a:t>
            </a:r>
            <a:endParaRPr/>
          </a:p>
          <a:p>
            <a:pPr marL="457200" lvl="0" indent="0" algn="l" rtl="0">
              <a:lnSpc>
                <a:spcPct val="100000"/>
              </a:lnSpc>
              <a:spcBef>
                <a:spcPts val="0"/>
              </a:spcBef>
              <a:spcAft>
                <a:spcPts val="0"/>
              </a:spcAft>
              <a:buSzPct val="151802"/>
              <a:buNone/>
            </a:pPr>
            <a:endParaRPr/>
          </a:p>
          <a:p>
            <a:pPr marL="457200" lvl="0" indent="-463550" algn="l" rtl="0">
              <a:lnSpc>
                <a:spcPct val="100000"/>
              </a:lnSpc>
              <a:spcBef>
                <a:spcPts val="0"/>
              </a:spcBef>
              <a:spcAft>
                <a:spcPts val="0"/>
              </a:spcAft>
              <a:buSzPct val="117647"/>
              <a:buChar char="●"/>
            </a:pPr>
            <a:r>
              <a:rPr lang="es"/>
              <a:t>Más de 120 instituciones firmadas, incluidas la Fundación Universidad del Norte y Cambiotec AC</a:t>
            </a:r>
            <a:endParaRPr/>
          </a:p>
          <a:p>
            <a:pPr marL="457200" lvl="0" indent="0" algn="l" rtl="0">
              <a:lnSpc>
                <a:spcPct val="100000"/>
              </a:lnSpc>
              <a:spcBef>
                <a:spcPts val="0"/>
              </a:spcBef>
              <a:spcAft>
                <a:spcPts val="0"/>
              </a:spcAft>
              <a:buSzPct val="151802"/>
              <a:buNone/>
            </a:pPr>
            <a:endParaRPr/>
          </a:p>
          <a:p>
            <a:pPr marL="457200" lvl="0" indent="-463550" algn="l" rtl="0">
              <a:lnSpc>
                <a:spcPct val="100000"/>
              </a:lnSpc>
              <a:spcBef>
                <a:spcPts val="0"/>
              </a:spcBef>
              <a:spcAft>
                <a:spcPts val="0"/>
              </a:spcAft>
              <a:buSzPct val="117647"/>
              <a:buChar char="●"/>
            </a:pPr>
            <a:r>
              <a:rPr lang="es"/>
              <a:t>La Federación Neerlandesa de Centros Médicos Universitarios y otras organizaciones han adoptado principios similares.</a:t>
            </a:r>
            <a:endParaRPr/>
          </a:p>
        </p:txBody>
      </p:sp>
      <p:sp>
        <p:nvSpPr>
          <p:cNvPr id="104" name="Google Shape;104;g3e0fdf5cc05_0_179"/>
          <p:cNvSpPr/>
          <p:nvPr/>
        </p:nvSpPr>
        <p:spPr>
          <a:xfrm>
            <a:off x="452750" y="2163025"/>
            <a:ext cx="8915400" cy="68472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05" name="Google Shape;105;g3e0fdf5cc05_0_179"/>
          <p:cNvSpPr/>
          <p:nvPr/>
        </p:nvSpPr>
        <p:spPr>
          <a:xfrm>
            <a:off x="9973038" y="2495695"/>
            <a:ext cx="6486900" cy="6401248"/>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Fondo</a:t>
            </a:r>
            <a:endParaRPr sz="2400" b="1" dirty="0">
              <a:solidFill>
                <a:schemeClr val="accent1"/>
              </a:solidFill>
              <a:latin typeface="Lato"/>
              <a:ea typeface="Lato"/>
              <a:cs typeface="Lato"/>
              <a:sym typeface="Lato"/>
            </a:endParaRPr>
          </a:p>
          <a:p>
            <a:pPr marL="0" lvl="0" indent="0" algn="ctr" rtl="0">
              <a:spcBef>
                <a:spcPts val="0"/>
              </a:spcBef>
              <a:spcAft>
                <a:spcPts val="0"/>
              </a:spcAft>
              <a:buNone/>
            </a:pPr>
            <a:endParaRPr sz="24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Origen: </a:t>
            </a:r>
            <a:r>
              <a:rPr lang="es" sz="2400" dirty="0">
                <a:solidFill>
                  <a:schemeClr val="lt1"/>
                </a:solidFill>
                <a:latin typeface="Lato"/>
                <a:ea typeface="Lato"/>
                <a:cs typeface="Lato"/>
                <a:sym typeface="Lato"/>
              </a:rPr>
              <a:t>Principios para garantizar la concesión de licencias de manera socialmente responsable (adoptados en 2007)</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Adopción: </a:t>
            </a:r>
            <a:r>
              <a:rPr lang="es" sz="2400" dirty="0">
                <a:solidFill>
                  <a:schemeClr val="lt1"/>
                </a:solidFill>
                <a:latin typeface="Lato"/>
                <a:ea typeface="Lato"/>
                <a:cs typeface="Lato"/>
                <a:sym typeface="Lato"/>
              </a:rPr>
              <a:t>Más de 120 instituciones firmadas, incluidas la Fundación Universidad del Norte y Cambiotec AC</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Otros modelos: </a:t>
            </a:r>
            <a:r>
              <a:rPr lang="es" sz="2400" dirty="0">
                <a:solidFill>
                  <a:schemeClr val="lt1"/>
                </a:solidFill>
                <a:latin typeface="Lato"/>
                <a:ea typeface="Lato"/>
                <a:cs typeface="Lato"/>
                <a:sym typeface="Lato"/>
              </a:rPr>
              <a:t>La Federación Neerlandesa de Centros Médicos Universitarios y otras organizaciones han adoptado principios similares.</a:t>
            </a:r>
            <a:endParaRPr sz="2400" b="1"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
        <p:nvSpPr>
          <p:cNvPr id="106" name="Google Shape;106;g3e0fdf5cc05_0_179"/>
          <p:cNvSpPr txBox="1"/>
          <p:nvPr/>
        </p:nvSpPr>
        <p:spPr>
          <a:xfrm>
            <a:off x="880325" y="2535925"/>
            <a:ext cx="8145300" cy="6152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lt2"/>
              </a:buClr>
              <a:buSzPts val="2400"/>
              <a:buFont typeface="Lato"/>
              <a:buAutoNum type="arabicPeriod"/>
            </a:pPr>
            <a:r>
              <a:rPr lang="es" sz="2400" b="1" dirty="0">
                <a:solidFill>
                  <a:schemeClr val="lt2"/>
                </a:solidFill>
                <a:latin typeface="Lato"/>
                <a:ea typeface="Lato"/>
                <a:cs typeface="Lato"/>
                <a:sym typeface="Lato"/>
              </a:rPr>
              <a:t>Reservar derechos de investigación</a:t>
            </a:r>
            <a:endParaRPr sz="2400" b="1" dirty="0">
              <a:solidFill>
                <a:schemeClr val="lt2"/>
              </a:solidFill>
              <a:latin typeface="Lato"/>
              <a:ea typeface="Lato"/>
              <a:cs typeface="Lato"/>
              <a:sym typeface="Lato"/>
            </a:endParaRPr>
          </a:p>
          <a:p>
            <a:pPr marL="685800" lvl="0" indent="-228600" algn="l" rtl="0">
              <a:lnSpc>
                <a:spcPct val="115000"/>
              </a:lnSpc>
              <a:spcBef>
                <a:spcPts val="0"/>
              </a:spcBef>
              <a:spcAft>
                <a:spcPts val="0"/>
              </a:spcAft>
              <a:buFont typeface="+mj-lt"/>
              <a:buAutoNum type="arabicPeriod"/>
            </a:pPr>
            <a:endParaRPr sz="1000" b="1" dirty="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s" sz="2400" b="1" dirty="0">
                <a:solidFill>
                  <a:schemeClr val="lt2"/>
                </a:solidFill>
                <a:latin typeface="Lato"/>
                <a:ea typeface="Lato"/>
                <a:cs typeface="Lato"/>
                <a:sym typeface="Lato"/>
              </a:rPr>
              <a:t>Milestones de diligencia para fomentar el desarrollo y el uso</a:t>
            </a:r>
            <a:endParaRPr sz="2400" b="1" dirty="0">
              <a:solidFill>
                <a:schemeClr val="lt2"/>
              </a:solidFill>
              <a:latin typeface="Lato"/>
              <a:ea typeface="Lato"/>
              <a:cs typeface="Lato"/>
              <a:sym typeface="Lato"/>
            </a:endParaRPr>
          </a:p>
          <a:p>
            <a:pPr marL="685800" lvl="0" indent="-228600" algn="l" rtl="0">
              <a:lnSpc>
                <a:spcPct val="115000"/>
              </a:lnSpc>
              <a:spcBef>
                <a:spcPts val="0"/>
              </a:spcBef>
              <a:spcAft>
                <a:spcPts val="0"/>
              </a:spcAft>
              <a:buFont typeface="+mj-lt"/>
              <a:buAutoNum type="arabicPeriod"/>
            </a:pPr>
            <a:endParaRPr sz="1000" b="1" dirty="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s" sz="2400" b="1" dirty="0">
                <a:solidFill>
                  <a:schemeClr val="lt2"/>
                </a:solidFill>
                <a:latin typeface="Lato"/>
                <a:ea typeface="Lato"/>
                <a:cs typeface="Lato"/>
                <a:sym typeface="Lato"/>
              </a:rPr>
              <a:t>Limitar la concesión de licencias para futuras mejoras</a:t>
            </a:r>
            <a:endParaRPr sz="2400" b="1" dirty="0">
              <a:solidFill>
                <a:schemeClr val="lt2"/>
              </a:solidFill>
              <a:latin typeface="Lato"/>
              <a:ea typeface="Lato"/>
              <a:cs typeface="Lato"/>
              <a:sym typeface="Lato"/>
            </a:endParaRPr>
          </a:p>
          <a:p>
            <a:pPr marL="685800" lvl="0" indent="-228600" algn="l" rtl="0">
              <a:lnSpc>
                <a:spcPct val="115000"/>
              </a:lnSpc>
              <a:spcBef>
                <a:spcPts val="0"/>
              </a:spcBef>
              <a:spcAft>
                <a:spcPts val="0"/>
              </a:spcAft>
              <a:buFont typeface="+mj-lt"/>
              <a:buAutoNum type="arabicPeriod"/>
            </a:pPr>
            <a:endParaRPr sz="1000" b="1" dirty="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s" sz="2400" b="1" dirty="0">
                <a:solidFill>
                  <a:schemeClr val="lt2"/>
                </a:solidFill>
                <a:latin typeface="Lato"/>
                <a:ea typeface="Lato"/>
                <a:cs typeface="Lato"/>
                <a:sym typeface="Lato"/>
              </a:rPr>
              <a:t>Identificar y gestionar los conflictos de intereses</a:t>
            </a:r>
            <a:endParaRPr sz="2400" b="1" dirty="0">
              <a:solidFill>
                <a:schemeClr val="lt2"/>
              </a:solidFill>
              <a:latin typeface="Lato"/>
              <a:ea typeface="Lato"/>
              <a:cs typeface="Lato"/>
              <a:sym typeface="Lato"/>
            </a:endParaRPr>
          </a:p>
          <a:p>
            <a:pPr marL="685800" lvl="0" indent="-228600" algn="l" rtl="0">
              <a:lnSpc>
                <a:spcPct val="115000"/>
              </a:lnSpc>
              <a:spcBef>
                <a:spcPts val="0"/>
              </a:spcBef>
              <a:spcAft>
                <a:spcPts val="0"/>
              </a:spcAft>
              <a:buFont typeface="+mj-lt"/>
              <a:buAutoNum type="arabicPeriod"/>
            </a:pPr>
            <a:endParaRPr sz="1000" b="1" dirty="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s" sz="2400" b="1" dirty="0">
                <a:solidFill>
                  <a:schemeClr val="lt2"/>
                </a:solidFill>
                <a:latin typeface="Lato"/>
                <a:ea typeface="Lato"/>
                <a:cs typeface="Lato"/>
                <a:sym typeface="Lato"/>
              </a:rPr>
              <a:t>Amplio acceso a herramientas de investigación</a:t>
            </a:r>
            <a:endParaRPr sz="2400" b="1" dirty="0">
              <a:solidFill>
                <a:schemeClr val="lt2"/>
              </a:solidFill>
              <a:latin typeface="Lato"/>
              <a:ea typeface="Lato"/>
              <a:cs typeface="Lato"/>
              <a:sym typeface="Lato"/>
            </a:endParaRPr>
          </a:p>
          <a:p>
            <a:pPr marL="685800" lvl="0" indent="-228600" algn="l" rtl="0">
              <a:lnSpc>
                <a:spcPct val="115000"/>
              </a:lnSpc>
              <a:spcBef>
                <a:spcPts val="0"/>
              </a:spcBef>
              <a:spcAft>
                <a:spcPts val="0"/>
              </a:spcAft>
              <a:buFont typeface="+mj-lt"/>
              <a:buAutoNum type="arabicPeriod"/>
            </a:pPr>
            <a:endParaRPr sz="1000" b="1" dirty="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s" sz="2400" b="1" dirty="0">
                <a:solidFill>
                  <a:schemeClr val="lt2"/>
                </a:solidFill>
                <a:latin typeface="Lato"/>
                <a:ea typeface="Lato"/>
                <a:cs typeface="Lato"/>
                <a:sym typeface="Lato"/>
              </a:rPr>
              <a:t>Considerar cuidadosamente el enforcement de la ley </a:t>
            </a:r>
            <a:endParaRPr sz="2400" b="1" dirty="0">
              <a:solidFill>
                <a:schemeClr val="lt2"/>
              </a:solidFill>
              <a:latin typeface="Lato"/>
              <a:ea typeface="Lato"/>
              <a:cs typeface="Lato"/>
              <a:sym typeface="Lato"/>
            </a:endParaRPr>
          </a:p>
          <a:p>
            <a:pPr marL="685800" lvl="0" indent="-228600" algn="l" rtl="0">
              <a:lnSpc>
                <a:spcPct val="115000"/>
              </a:lnSpc>
              <a:spcBef>
                <a:spcPts val="0"/>
              </a:spcBef>
              <a:spcAft>
                <a:spcPts val="0"/>
              </a:spcAft>
              <a:buFont typeface="+mj-lt"/>
              <a:buAutoNum type="arabicPeriod"/>
            </a:pPr>
            <a:endParaRPr sz="1000" b="1" dirty="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s" sz="2400" b="1" dirty="0">
                <a:solidFill>
                  <a:schemeClr val="lt2"/>
                </a:solidFill>
                <a:latin typeface="Lato"/>
                <a:ea typeface="Lato"/>
                <a:cs typeface="Lato"/>
                <a:sym typeface="Lato"/>
              </a:rPr>
              <a:t>Tenga en cuenta las regulaciones </a:t>
            </a:r>
            <a:endParaRPr sz="2400" b="1" dirty="0">
              <a:solidFill>
                <a:schemeClr val="lt2"/>
              </a:solidFill>
              <a:latin typeface="Lato"/>
              <a:ea typeface="Lato"/>
              <a:cs typeface="Lato"/>
              <a:sym typeface="Lato"/>
            </a:endParaRPr>
          </a:p>
          <a:p>
            <a:pPr marL="685800" lvl="0" indent="-228600" algn="l" rtl="0">
              <a:lnSpc>
                <a:spcPct val="115000"/>
              </a:lnSpc>
              <a:spcBef>
                <a:spcPts val="0"/>
              </a:spcBef>
              <a:spcAft>
                <a:spcPts val="0"/>
              </a:spcAft>
              <a:buFont typeface="+mj-lt"/>
              <a:buAutoNum type="arabicPeriod"/>
            </a:pPr>
            <a:endParaRPr sz="1000" b="1" dirty="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s" sz="2400" b="1" dirty="0">
                <a:solidFill>
                  <a:schemeClr val="lt2"/>
                </a:solidFill>
                <a:latin typeface="Lato"/>
                <a:ea typeface="Lato"/>
                <a:cs typeface="Lato"/>
                <a:sym typeface="Lato"/>
              </a:rPr>
              <a:t>Tenga cuidado con los agregadores de patentes</a:t>
            </a:r>
            <a:endParaRPr sz="2400" b="1" dirty="0">
              <a:solidFill>
                <a:schemeClr val="lt2"/>
              </a:solidFill>
              <a:latin typeface="Lato"/>
              <a:ea typeface="Lato"/>
              <a:cs typeface="Lato"/>
              <a:sym typeface="Lato"/>
            </a:endParaRPr>
          </a:p>
          <a:p>
            <a:pPr marL="685800" lvl="0" indent="-228600" algn="l" rtl="0">
              <a:lnSpc>
                <a:spcPct val="115000"/>
              </a:lnSpc>
              <a:spcBef>
                <a:spcPts val="0"/>
              </a:spcBef>
              <a:spcAft>
                <a:spcPts val="0"/>
              </a:spcAft>
              <a:buFont typeface="+mj-lt"/>
              <a:buAutoNum type="arabicPeriod"/>
            </a:pPr>
            <a:endParaRPr sz="1000" b="1" dirty="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s" sz="2400" b="1" dirty="0">
                <a:solidFill>
                  <a:schemeClr val="lt2"/>
                </a:solidFill>
                <a:latin typeface="Lato"/>
                <a:ea typeface="Lato"/>
                <a:cs typeface="Lato"/>
                <a:sym typeface="Lato"/>
              </a:rPr>
              <a:t>Considerar las disposiciones </a:t>
            </a:r>
            <a:endParaRPr sz="2400" b="1" dirty="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
        <p:cNvGrpSpPr/>
        <p:nvPr/>
      </p:nvGrpSpPr>
      <p:grpSpPr>
        <a:xfrm>
          <a:off x="0" y="0"/>
          <a:ext cx="0" cy="0"/>
          <a:chOff x="0" y="0"/>
          <a:chExt cx="0" cy="0"/>
        </a:xfrm>
      </p:grpSpPr>
      <p:sp>
        <p:nvSpPr>
          <p:cNvPr id="111" name="Google Shape;111;g3e0fdf5cc05_0_192"/>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#1 DERECHOS DE INVESTIGACIÓN</a:t>
            </a:r>
            <a:endParaRPr>
              <a:solidFill>
                <a:schemeClr val="lt1"/>
              </a:solidFill>
              <a:latin typeface="Poppins"/>
              <a:ea typeface="Poppins"/>
              <a:cs typeface="Poppins"/>
              <a:sym typeface="Poppins"/>
            </a:endParaRPr>
          </a:p>
        </p:txBody>
      </p:sp>
      <p:cxnSp>
        <p:nvCxnSpPr>
          <p:cNvPr id="112" name="Google Shape;112;g3e0fdf5cc05_0_192"/>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13" name="Google Shape;113;g3e0fdf5cc05_0_192"/>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114" name="Google Shape;114;g3e0fdf5cc05_0_192"/>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15" name="Google Shape;115;g3e0fdf5cc05_0_192"/>
          <p:cNvSpPr/>
          <p:nvPr/>
        </p:nvSpPr>
        <p:spPr>
          <a:xfrm>
            <a:off x="10262218" y="2163025"/>
            <a:ext cx="6486900" cy="6599425"/>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Contexto</a:t>
            </a:r>
            <a:endParaRPr sz="2400" b="1" dirty="0">
              <a:solidFill>
                <a:schemeClr val="accent1"/>
              </a:solidFill>
              <a:latin typeface="Lato"/>
              <a:ea typeface="Lato"/>
              <a:cs typeface="Lato"/>
              <a:sym typeface="Lato"/>
            </a:endParaRPr>
          </a:p>
          <a:p>
            <a:pPr marL="0" lvl="0" indent="0" algn="ctr" rtl="0">
              <a:spcBef>
                <a:spcPts val="0"/>
              </a:spcBef>
              <a:spcAft>
                <a:spcPts val="0"/>
              </a:spcAft>
              <a:buNone/>
            </a:pPr>
            <a:endParaRPr sz="2400" b="1" dirty="0">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Postura estándar: </a:t>
            </a:r>
            <a:r>
              <a:rPr lang="es" sz="2400" dirty="0">
                <a:solidFill>
                  <a:schemeClr val="lt1"/>
                </a:solidFill>
                <a:latin typeface="Lato"/>
                <a:ea typeface="Lato"/>
                <a:cs typeface="Lato"/>
                <a:sym typeface="Lato"/>
              </a:rPr>
              <a:t>La investigación institucional debe permanecer libre de la exclusividad comercial.</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Es necesario tener en cuenta </a:t>
            </a:r>
            <a:r>
              <a:rPr lang="es" sz="2400" dirty="0">
                <a:solidFill>
                  <a:schemeClr val="lt1"/>
                </a:solidFill>
                <a:latin typeface="Lato"/>
                <a:ea typeface="Lato"/>
                <a:cs typeface="Lato"/>
                <a:sym typeface="Lato"/>
              </a:rPr>
              <a:t>que no existe un derecho de "uso legítimo" para las patentes, por lo que el licenciante debe reservar explícitamente este derecho en una licencia exclusiva.</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Negociaciones: </a:t>
            </a:r>
            <a:r>
              <a:rPr lang="es" sz="2400" dirty="0">
                <a:solidFill>
                  <a:schemeClr val="lt1"/>
                </a:solidFill>
                <a:latin typeface="Lato"/>
                <a:ea typeface="Lato"/>
                <a:cs typeface="Lato"/>
                <a:sym typeface="Lato"/>
              </a:rPr>
              <a:t>Pueden ser objeto de intensas negociaciones, especialmente en el ámbito de las ciencias biológicas.</a:t>
            </a:r>
            <a:endParaRPr sz="2400"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
        <p:nvSpPr>
          <p:cNvPr id="116" name="Google Shape;116;g3e0fdf5cc05_0_192"/>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Punto 1</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Las universidades deberían reservarse el derecho a utilizar las invenciones bajo licencia y a permitir que otras organizaciones gubernamentales y sin ánimo de lucro hagan lo mismo.</a:t>
            </a:r>
            <a:endParaRPr sz="2400">
              <a:latin typeface="Lato"/>
              <a:ea typeface="Lato"/>
              <a:cs typeface="Lato"/>
              <a:sym typeface="Lato"/>
            </a:endParaRPr>
          </a:p>
        </p:txBody>
      </p:sp>
      <p:pic>
        <p:nvPicPr>
          <p:cNvPr id="117" name="Google Shape;117;g3e0fdf5cc05_0_192"/>
          <p:cNvPicPr preferRelativeResize="0"/>
          <p:nvPr/>
        </p:nvPicPr>
        <p:blipFill>
          <a:blip r:embed="rId3">
            <a:alphaModFix/>
          </a:blip>
          <a:stretch>
            <a:fillRect/>
          </a:stretch>
        </p:blipFill>
        <p:spPr>
          <a:xfrm>
            <a:off x="984150" y="5133300"/>
            <a:ext cx="7520300" cy="427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1"/>
        <p:cNvGrpSpPr/>
        <p:nvPr/>
      </p:nvGrpSpPr>
      <p:grpSpPr>
        <a:xfrm>
          <a:off x="0" y="0"/>
          <a:ext cx="0" cy="0"/>
          <a:chOff x="0" y="0"/>
          <a:chExt cx="0" cy="0"/>
        </a:xfrm>
      </p:grpSpPr>
      <p:sp>
        <p:nvSpPr>
          <p:cNvPr id="122" name="Google Shape;122;g3e0fdf5cc05_0_55"/>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ctr" rtl="0">
              <a:spcBef>
                <a:spcPts val="0"/>
              </a:spcBef>
              <a:spcAft>
                <a:spcPts val="0"/>
              </a:spcAft>
              <a:buNone/>
            </a:pPr>
            <a:r>
              <a:rPr lang="es" sz="4400" dirty="0">
                <a:solidFill>
                  <a:schemeClr val="lt1"/>
                </a:solidFill>
                <a:latin typeface="Poppins"/>
                <a:ea typeface="Poppins"/>
                <a:cs typeface="Poppins"/>
                <a:sym typeface="Poppins"/>
              </a:rPr>
              <a:t>DERECHOS DE INVESTIGACION RESERVADOS POR LA UM</a:t>
            </a:r>
            <a:endParaRPr sz="4400" dirty="0">
              <a:solidFill>
                <a:schemeClr val="lt1"/>
              </a:solidFill>
              <a:latin typeface="Poppins"/>
              <a:ea typeface="Poppins"/>
              <a:cs typeface="Poppins"/>
              <a:sym typeface="Poppins"/>
            </a:endParaRPr>
          </a:p>
        </p:txBody>
      </p:sp>
      <p:cxnSp>
        <p:nvCxnSpPr>
          <p:cNvPr id="123" name="Google Shape;123;g3e0fdf5cc05_0_55"/>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24" name="Google Shape;124;g3e0fdf5cc05_0_55"/>
          <p:cNvSpPr/>
          <p:nvPr/>
        </p:nvSpPr>
        <p:spPr>
          <a:xfrm>
            <a:off x="10122700" y="2233907"/>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400" b="1" dirty="0">
                <a:solidFill>
                  <a:schemeClr val="accent1"/>
                </a:solidFill>
                <a:latin typeface="Lato"/>
                <a:ea typeface="Lato"/>
                <a:cs typeface="Lato"/>
                <a:sym typeface="Lato"/>
              </a:rPr>
              <a:t>Problemas comunes</a:t>
            </a:r>
            <a:endParaRPr sz="2400" dirty="0">
              <a:solidFill>
                <a:schemeClr val="l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Solicitud común: </a:t>
            </a:r>
            <a:r>
              <a:rPr lang="es" sz="2400" dirty="0">
                <a:solidFill>
                  <a:schemeClr val="lt1"/>
                </a:solidFill>
                <a:latin typeface="Lato"/>
                <a:ea typeface="Lato"/>
                <a:cs typeface="Lato"/>
                <a:sym typeface="Lato"/>
              </a:rPr>
              <a:t>Limitar la capacidad de realizar investigaciones financiadas por la industria.</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s" sz="2400" dirty="0">
                <a:solidFill>
                  <a:schemeClr val="accent1"/>
                </a:solidFill>
                <a:latin typeface="Lato"/>
                <a:ea typeface="Lato"/>
                <a:cs typeface="Lato"/>
                <a:sym typeface="Lato"/>
              </a:rPr>
              <a:t>Se requiere el consentimiento del inventor.</a:t>
            </a:r>
            <a:endParaRPr sz="2400" dirty="0">
              <a:solidFill>
                <a:schemeClr val="accen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Petición común: </a:t>
            </a:r>
            <a:r>
              <a:rPr lang="es" sz="2400" dirty="0">
                <a:solidFill>
                  <a:schemeClr val="lt1"/>
                </a:solidFill>
                <a:latin typeface="Lato"/>
                <a:ea typeface="Lato"/>
                <a:cs typeface="Lato"/>
                <a:sym typeface="Lato"/>
              </a:rPr>
              <a:t>Limitar la investigación “clínica”.</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s" sz="2400" dirty="0">
                <a:solidFill>
                  <a:schemeClr val="accent1"/>
                </a:solidFill>
                <a:latin typeface="Lato"/>
                <a:ea typeface="Lato"/>
                <a:cs typeface="Lato"/>
                <a:sym typeface="Lato"/>
              </a:rPr>
              <a:t>Se requiere el consentimiento del inventor y la restricción se limita al laboratorio del inventor.</a:t>
            </a:r>
            <a:endParaRPr sz="2400" dirty="0">
              <a:solidFill>
                <a:schemeClr val="accent1"/>
              </a:solidFill>
              <a:latin typeface="Lato"/>
              <a:ea typeface="Lato"/>
              <a:cs typeface="Lato"/>
              <a:sym typeface="Lato"/>
            </a:endParaRPr>
          </a:p>
          <a:p>
            <a:pPr marL="457200" lvl="0" indent="0" algn="l" rtl="0">
              <a:spcBef>
                <a:spcPts val="0"/>
              </a:spcBef>
              <a:spcAft>
                <a:spcPts val="0"/>
              </a:spcAft>
              <a:buNone/>
            </a:pPr>
            <a:endParaRPr sz="24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400" b="1" dirty="0">
                <a:solidFill>
                  <a:schemeClr val="lt1"/>
                </a:solidFill>
                <a:latin typeface="Lato"/>
                <a:ea typeface="Lato"/>
                <a:cs typeface="Lato"/>
                <a:sym typeface="Lato"/>
              </a:rPr>
              <a:t>Solicitud común: </a:t>
            </a:r>
            <a:r>
              <a:rPr lang="es" sz="2400" dirty="0">
                <a:solidFill>
                  <a:schemeClr val="lt1"/>
                </a:solidFill>
                <a:latin typeface="Lato"/>
                <a:ea typeface="Lato"/>
                <a:cs typeface="Lato"/>
                <a:sym typeface="Lato"/>
              </a:rPr>
              <a:t>Limitar la capacidad de otorgar derechos a otros.</a:t>
            </a:r>
            <a:endParaRPr sz="2400" dirty="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s" sz="2400" dirty="0">
                <a:solidFill>
                  <a:schemeClr val="accent1"/>
                </a:solidFill>
                <a:latin typeface="Lato"/>
                <a:ea typeface="Lato"/>
                <a:cs typeface="Lato"/>
                <a:sym typeface="Lato"/>
              </a:rPr>
              <a:t>aceptará notificar al licenciatario</a:t>
            </a:r>
            <a:endParaRPr sz="2400" dirty="0">
              <a:solidFill>
                <a:schemeClr val="lt1"/>
              </a:solidFill>
              <a:latin typeface="Montserrat"/>
              <a:ea typeface="Montserrat"/>
              <a:cs typeface="Montserrat"/>
              <a:sym typeface="Montserrat"/>
            </a:endParaRPr>
          </a:p>
        </p:txBody>
      </p:sp>
      <p:sp>
        <p:nvSpPr>
          <p:cNvPr id="125" name="Google Shape;125;g3e0fdf5cc05_0_55"/>
          <p:cNvSpPr/>
          <p:nvPr/>
        </p:nvSpPr>
        <p:spPr>
          <a:xfrm>
            <a:off x="452750" y="2163025"/>
            <a:ext cx="8915400" cy="68472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lt2"/>
              </a:buClr>
              <a:buSzPts val="1100"/>
              <a:buFont typeface="Arial"/>
              <a:buNone/>
            </a:pPr>
            <a:endParaRPr sz="2200" b="1">
              <a:solidFill>
                <a:schemeClr val="lt1"/>
              </a:solidFill>
              <a:latin typeface="Lato"/>
              <a:ea typeface="Lato"/>
              <a:cs typeface="Lato"/>
              <a:sym typeface="Lato"/>
            </a:endParaRPr>
          </a:p>
        </p:txBody>
      </p:sp>
      <p:cxnSp>
        <p:nvCxnSpPr>
          <p:cNvPr id="126" name="Google Shape;126;g3e0fdf5cc05_0_55"/>
          <p:cNvCxnSpPr/>
          <p:nvPr/>
        </p:nvCxnSpPr>
        <p:spPr>
          <a:xfrm rot="10800000" flipH="1">
            <a:off x="1291175" y="336490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127" name="Google Shape;127;g3e0fdf5cc05_0_55"/>
          <p:cNvSpPr txBox="1"/>
          <p:nvPr/>
        </p:nvSpPr>
        <p:spPr>
          <a:xfrm>
            <a:off x="1207300" y="2793300"/>
            <a:ext cx="7601700" cy="53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lt2"/>
              </a:buClr>
              <a:buSzPts val="1100"/>
              <a:buFont typeface="Arial"/>
              <a:buNone/>
            </a:pPr>
            <a:r>
              <a:rPr lang="es" sz="2400" b="1" dirty="0">
                <a:solidFill>
                  <a:srgbClr val="999999"/>
                </a:solidFill>
                <a:latin typeface="Lato"/>
                <a:ea typeface="Lato"/>
                <a:cs typeface="Lato"/>
                <a:sym typeface="Lato"/>
              </a:rPr>
              <a:t>ARTÍCULO 2: OTORGAMIENTO DE DERECHOS</a:t>
            </a:r>
            <a:endParaRPr sz="2200" b="1" dirty="0">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2200" b="1" dirty="0">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2000" dirty="0">
                <a:solidFill>
                  <a:srgbClr val="999999"/>
                </a:solidFill>
                <a:latin typeface="Lato"/>
                <a:ea typeface="Lato"/>
                <a:cs typeface="Lato"/>
                <a:sym typeface="Lato"/>
              </a:rPr>
              <a:t>2.1 MICHIGAN otorga por la presente al LICENCIATARIO una licencia exclusiva bajo los DERECHOS DE PATENTE, con derecho a otorgar sublicencias, ambas sujetas a los términos y condiciones de este Acuerdo, en el CAMPO DE USO y el TERRITORIO para fabricar, mandar fabricar, importar, usar, comercializar, ofrecer para la venta y vender PRODUCTOS LICENCIADOS.</a:t>
            </a:r>
            <a:endParaRPr sz="2000" dirty="0">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2000" dirty="0">
                <a:solidFill>
                  <a:schemeClr val="lt2"/>
                </a:solidFill>
                <a:latin typeface="Lato"/>
                <a:ea typeface="Lato"/>
                <a:cs typeface="Lato"/>
                <a:sym typeface="Lato"/>
              </a:rPr>
              <a:t> </a:t>
            </a:r>
            <a:endParaRPr sz="2000" dirty="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s" sz="2000" b="1" dirty="0">
                <a:solidFill>
                  <a:schemeClr val="lt2"/>
                </a:solidFill>
                <a:latin typeface="Lato"/>
                <a:ea typeface="Lato"/>
                <a:cs typeface="Lato"/>
                <a:sym typeface="Lato"/>
              </a:rPr>
              <a:t>2.2 Sin limitar ningún otro derecho que pueda tener, MICHIGAN se reserva específicamente el derecho para sí mismo y sus AFILIADOS de ejercer y haber ejercido los DERECHOS DE PATENTE para fines de investigación, servicio público, internos (incluidos los clínicos) y/o educativos, y el derecho de otorgar los mismos derechos limitados a otras instituciones de investigación sin fines de lucro.</a:t>
            </a:r>
            <a:endParaRPr sz="2000" dirty="0">
              <a:solidFill>
                <a:schemeClr val="dk2"/>
              </a:solidFill>
              <a:latin typeface="Montserrat"/>
              <a:ea typeface="Montserrat"/>
              <a:cs typeface="Montserrat"/>
              <a:sym typeface="Montserrat"/>
            </a:endParaRPr>
          </a:p>
        </p:txBody>
      </p:sp>
      <p:sp>
        <p:nvSpPr>
          <p:cNvPr id="128" name="Google Shape;128;g3e0fdf5cc05_0_55"/>
          <p:cNvSpPr/>
          <p:nvPr/>
        </p:nvSpPr>
        <p:spPr>
          <a:xfrm>
            <a:off x="1011700" y="5936005"/>
            <a:ext cx="7992900" cy="2543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
        <p:cNvGrpSpPr/>
        <p:nvPr/>
      </p:nvGrpSpPr>
      <p:grpSpPr>
        <a:xfrm>
          <a:off x="0" y="0"/>
          <a:ext cx="0" cy="0"/>
          <a:chOff x="0" y="0"/>
          <a:chExt cx="0" cy="0"/>
        </a:xfrm>
      </p:grpSpPr>
      <p:sp>
        <p:nvSpPr>
          <p:cNvPr id="133" name="Google Shape;133;g3e0fdf5cc05_0_203"/>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#2 DILIGENCIA</a:t>
            </a:r>
            <a:endParaRPr>
              <a:solidFill>
                <a:schemeClr val="lt1"/>
              </a:solidFill>
              <a:latin typeface="Poppins"/>
              <a:ea typeface="Poppins"/>
              <a:cs typeface="Poppins"/>
              <a:sym typeface="Poppins"/>
            </a:endParaRPr>
          </a:p>
        </p:txBody>
      </p:sp>
      <p:cxnSp>
        <p:nvCxnSpPr>
          <p:cNvPr id="134" name="Google Shape;134;g3e0fdf5cc05_0_20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35" name="Google Shape;135;g3e0fdf5cc05_0_203"/>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136" name="Google Shape;136;g3e0fdf5cc05_0_203"/>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37" name="Google Shape;137;g3e0fdf5cc05_0_203"/>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accent1"/>
                </a:solidFill>
                <a:latin typeface="Lato"/>
                <a:ea typeface="Lato"/>
                <a:cs typeface="Lato"/>
                <a:sym typeface="Lato"/>
              </a:rPr>
              <a:t>Contexto</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Misión: </a:t>
            </a:r>
            <a:r>
              <a:rPr lang="es" sz="2800">
                <a:solidFill>
                  <a:schemeClr val="lt1"/>
                </a:solidFill>
                <a:latin typeface="Lato"/>
                <a:ea typeface="Lato"/>
                <a:cs typeface="Lato"/>
                <a:sym typeface="Lato"/>
              </a:rPr>
              <a:t>Nuestra misión es facilitar la adopción. Las licencias no permiten dejar la tecnología en el olvido.</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Todas las licencias: </a:t>
            </a:r>
            <a:r>
              <a:rPr lang="es" sz="2800">
                <a:solidFill>
                  <a:schemeClr val="lt1"/>
                </a:solidFill>
                <a:latin typeface="Lato"/>
                <a:ea typeface="Lato"/>
                <a:cs typeface="Lato"/>
                <a:sym typeface="Lato"/>
              </a:rPr>
              <a:t>Los hitos de diligencia debida son importantes en TODAS las licencias (no solo en las exclusivas).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a:solidFill>
                  <a:schemeClr val="lt1"/>
                </a:solidFill>
                <a:latin typeface="Lato"/>
                <a:ea typeface="Lato"/>
                <a:cs typeface="Lato"/>
                <a:sym typeface="Lato"/>
              </a:rPr>
              <a:t>Posición estándar: </a:t>
            </a:r>
            <a:r>
              <a:rPr lang="es" sz="2800">
                <a:solidFill>
                  <a:schemeClr val="lt1"/>
                </a:solidFill>
                <a:latin typeface="Lato"/>
                <a:ea typeface="Lato"/>
                <a:cs typeface="Lato"/>
                <a:sym typeface="Lato"/>
              </a:rPr>
              <a:t>Debe haber hitos objetivos que garanticen que la tecnología se lleve al mercado.</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38" name="Google Shape;138;g3e0fdf5cc05_0_203"/>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Lato"/>
                <a:ea typeface="Lato"/>
                <a:cs typeface="Lato"/>
                <a:sym typeface="Lato"/>
              </a:rPr>
              <a:t>Punto 2</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s" sz="2400">
                <a:latin typeface="Lato"/>
                <a:ea typeface="Lato"/>
                <a:cs typeface="Lato"/>
                <a:sym typeface="Lato"/>
              </a:rPr>
              <a:t>Las licencias exclusivas deben estructurarse de manera que fomenten el desarrollo y el uso de la tecnología.</a:t>
            </a:r>
            <a:endParaRPr sz="2400">
              <a:latin typeface="Lato"/>
              <a:ea typeface="Lato"/>
              <a:cs typeface="Lato"/>
              <a:sym typeface="Lato"/>
            </a:endParaRPr>
          </a:p>
        </p:txBody>
      </p:sp>
      <p:pic>
        <p:nvPicPr>
          <p:cNvPr id="139" name="Google Shape;139;g3e0fdf5cc05_0_203"/>
          <p:cNvPicPr preferRelativeResize="0"/>
          <p:nvPr/>
        </p:nvPicPr>
        <p:blipFill>
          <a:blip r:embed="rId3">
            <a:alphaModFix/>
          </a:blip>
          <a:stretch>
            <a:fillRect/>
          </a:stretch>
        </p:blipFill>
        <p:spPr>
          <a:xfrm>
            <a:off x="762475" y="5029300"/>
            <a:ext cx="7963655" cy="4571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3"/>
        <p:cNvGrpSpPr/>
        <p:nvPr/>
      </p:nvGrpSpPr>
      <p:grpSpPr>
        <a:xfrm>
          <a:off x="0" y="0"/>
          <a:ext cx="0" cy="0"/>
          <a:chOff x="0" y="0"/>
          <a:chExt cx="0" cy="0"/>
        </a:xfrm>
      </p:grpSpPr>
      <p:sp>
        <p:nvSpPr>
          <p:cNvPr id="144" name="Google Shape;144;g3e0fdf5cc05_0_72"/>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HITOS DE DILIGENCIA</a:t>
            </a:r>
            <a:endParaRPr>
              <a:solidFill>
                <a:schemeClr val="lt1"/>
              </a:solidFill>
              <a:latin typeface="Poppins"/>
              <a:ea typeface="Poppins"/>
              <a:cs typeface="Poppins"/>
              <a:sym typeface="Poppins"/>
            </a:endParaRPr>
          </a:p>
        </p:txBody>
      </p:sp>
      <p:cxnSp>
        <p:nvCxnSpPr>
          <p:cNvPr id="145" name="Google Shape;145;g3e0fdf5cc05_0_72"/>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46" name="Google Shape;146;g3e0fdf5cc05_0_72"/>
          <p:cNvSpPr/>
          <p:nvPr/>
        </p:nvSpPr>
        <p:spPr>
          <a:xfrm>
            <a:off x="10066600" y="1883650"/>
            <a:ext cx="6930900" cy="698825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accent1"/>
                </a:solidFill>
                <a:latin typeface="Lato"/>
                <a:ea typeface="Lato"/>
                <a:cs typeface="Lato"/>
                <a:sym typeface="Lato"/>
              </a:rPr>
              <a:t>Problemas comunes</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Hitos: </a:t>
            </a:r>
            <a:r>
              <a:rPr lang="es" sz="2800" dirty="0">
                <a:solidFill>
                  <a:schemeClr val="lt1"/>
                </a:solidFill>
                <a:latin typeface="Lato"/>
                <a:ea typeface="Lato"/>
                <a:cs typeface="Lato"/>
                <a:sym typeface="Lato"/>
              </a:rPr>
              <a:t>Se pueden tomar los hitos de la presentación del licenciatario. El licenciatario puede sugerir fechas.</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Solicitud común: </a:t>
            </a:r>
            <a:r>
              <a:rPr lang="es" sz="2800" dirty="0">
                <a:solidFill>
                  <a:schemeClr val="lt1"/>
                </a:solidFill>
                <a:latin typeface="Lato"/>
                <a:ea typeface="Lato"/>
                <a:cs typeface="Lato"/>
                <a:sym typeface="Lato"/>
              </a:rPr>
              <a:t>Añadir un modificador de "razonabilidad comercial" a los hitos específicos.</a:t>
            </a:r>
            <a:endParaRPr sz="2800" dirty="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s" sz="2800" dirty="0">
                <a:solidFill>
                  <a:schemeClr val="accent1"/>
                </a:solidFill>
                <a:latin typeface="Lato"/>
                <a:ea typeface="Lato"/>
                <a:cs typeface="Lato"/>
                <a:sym typeface="Lato"/>
              </a:rPr>
              <a:t>La UM no estará de acuerdo con esto. Se necesita objetividad.</a:t>
            </a:r>
            <a:endParaRPr sz="2800" dirty="0">
              <a:solidFill>
                <a:schemeClr val="accen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Sugerencia: </a:t>
            </a:r>
            <a:r>
              <a:rPr lang="es" sz="2800" dirty="0">
                <a:solidFill>
                  <a:schemeClr val="lt1"/>
                </a:solidFill>
                <a:latin typeface="Lato"/>
                <a:ea typeface="Lato"/>
                <a:cs typeface="Lato"/>
                <a:sym typeface="Lato"/>
              </a:rPr>
              <a:t>Sea preciso con el lenguaje. Los hitos a menudo requieren una redacción personalizada.</a:t>
            </a:r>
            <a:endParaRPr sz="2800"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
        <p:nvSpPr>
          <p:cNvPr id="147" name="Google Shape;147;g3e0fdf5cc05_0_72"/>
          <p:cNvSpPr/>
          <p:nvPr/>
        </p:nvSpPr>
        <p:spPr>
          <a:xfrm>
            <a:off x="452750" y="1883650"/>
            <a:ext cx="8915400" cy="7517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148" name="Google Shape;148;g3e0fdf5cc05_0_72"/>
          <p:cNvSpPr txBox="1"/>
          <p:nvPr/>
        </p:nvSpPr>
        <p:spPr>
          <a:xfrm>
            <a:off x="816200" y="2024700"/>
            <a:ext cx="8188500" cy="6847200"/>
          </a:xfrm>
          <a:prstGeom prst="rect">
            <a:avLst/>
          </a:prstGeom>
          <a:noFill/>
          <a:ln>
            <a:noFill/>
          </a:ln>
        </p:spPr>
        <p:txBody>
          <a:bodyPr spcFirstLastPara="1" wrap="square" lIns="91425" tIns="91425" rIns="91425" bIns="91425" anchor="t" anchorCtr="0">
            <a:noAutofit/>
          </a:bodyPr>
          <a:lstStyle/>
          <a:p>
            <a:pPr marL="0" lvl="0" indent="0" algn="l" rtl="0">
              <a:lnSpc>
                <a:spcPct val="116666"/>
              </a:lnSpc>
              <a:spcBef>
                <a:spcPts val="0"/>
              </a:spcBef>
              <a:spcAft>
                <a:spcPts val="0"/>
              </a:spcAft>
              <a:buNone/>
            </a:pPr>
            <a:r>
              <a:rPr lang="es" sz="2200" dirty="0">
                <a:solidFill>
                  <a:srgbClr val="999999"/>
                </a:solidFill>
                <a:latin typeface="Lato"/>
                <a:ea typeface="Lato"/>
                <a:cs typeface="Lato"/>
                <a:sym typeface="Lato"/>
              </a:rPr>
              <a:t>ARTÍCULO 5: HITOS DE DILIGENCIA</a:t>
            </a:r>
            <a:endParaRPr sz="2200" dirty="0">
              <a:solidFill>
                <a:srgbClr val="999999"/>
              </a:solidFill>
              <a:latin typeface="Lato"/>
              <a:ea typeface="Lato"/>
              <a:cs typeface="Lato"/>
              <a:sym typeface="Lato"/>
            </a:endParaRPr>
          </a:p>
          <a:p>
            <a:pPr marL="0" lvl="0" indent="0" algn="l" rtl="0">
              <a:lnSpc>
                <a:spcPct val="116666"/>
              </a:lnSpc>
              <a:spcBef>
                <a:spcPts val="0"/>
              </a:spcBef>
              <a:spcAft>
                <a:spcPts val="0"/>
              </a:spcAft>
              <a:buNone/>
            </a:pPr>
            <a:endParaRPr sz="1700" dirty="0">
              <a:solidFill>
                <a:srgbClr val="999999"/>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s" sz="1700" dirty="0">
                <a:solidFill>
                  <a:srgbClr val="999999"/>
                </a:solidFill>
                <a:latin typeface="Lato"/>
                <a:ea typeface="Lato"/>
                <a:cs typeface="Lato"/>
                <a:sym typeface="Lato"/>
              </a:rPr>
              <a:t>5.1 El LICENCIATARIO deberá realizar esfuerzos diligentes para desarrollar, obtener todas las aprobaciones gubernamentales aplicables, fabricar, comercializar activamente y satisfacer la demanda del mercado de toda la gama de PRODUCTOS LICENCIADOS en el TERRITORIO, de forma continua durante la vigencia de este Acuerdo. Si la comercialización de múltiples PRODUCTOS LICENCIADOS es comercialmente razonable, entonces los requisitos de esta Sección se aplicarán a todos dichos PRODUCTOS LICENCIADOS.</a:t>
            </a:r>
            <a:endParaRPr sz="1700" dirty="0">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700" dirty="0">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s" sz="1700" b="1" dirty="0">
                <a:solidFill>
                  <a:schemeClr val="lt2"/>
                </a:solidFill>
                <a:latin typeface="Lato"/>
                <a:ea typeface="Lato"/>
                <a:cs typeface="Lato"/>
                <a:sym typeface="Lato"/>
              </a:rPr>
              <a:t>5.2 EL LICENCIATARIO deberá alcanzar los siguientes hitos de debida diligencia para los PRODUCTOS LICENCIADOS (en conjunto, los “HITOS”) en las fechas indicadas:</a:t>
            </a:r>
            <a:endParaRPr sz="1700" b="1" dirty="0">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endParaRPr sz="1700" b="1" dirty="0">
              <a:solidFill>
                <a:schemeClr val="lt2"/>
              </a:solidFill>
              <a:latin typeface="Lato"/>
              <a:ea typeface="Lato"/>
              <a:cs typeface="Lato"/>
              <a:sym typeface="Lato"/>
            </a:endParaRPr>
          </a:p>
          <a:p>
            <a:pPr marL="0" lvl="0" indent="0" algn="l" rtl="0">
              <a:lnSpc>
                <a:spcPct val="116666"/>
              </a:lnSpc>
              <a:spcBef>
                <a:spcPts val="0"/>
              </a:spcBef>
              <a:spcAft>
                <a:spcPts val="0"/>
              </a:spcAft>
              <a:buNone/>
            </a:pPr>
            <a:r>
              <a:rPr lang="es" sz="1700" b="1" dirty="0">
                <a:solidFill>
                  <a:schemeClr val="lt2"/>
                </a:solidFill>
                <a:latin typeface="Lato"/>
                <a:ea typeface="Lato"/>
                <a:cs typeface="Lato"/>
                <a:sym typeface="Lato"/>
              </a:rPr>
              <a:t>Los requisitos de esta Sección 5.2 son adicionales a la Sección 5.1 y a cualquier otra Sección de este Acuerdo, y no la limitan. Cada HITO se aplica únicamente al primero de una serie de PRODUCTOS LICENCIADOS diferentes, y no a los PRODUCTOS LICENCIADOS posteriores. El LICENCIATARIO tiene derecho a cumplir con sus obligaciones conforme a la Sección 5.1 y/o la Sección 5.2, ya sea por sí mismo o mediante los actos de un SUBLICENCIATARIO que cumpla con las obligaciones de este Acuerdo.</a:t>
            </a:r>
            <a:endParaRPr sz="1700" b="1" dirty="0">
              <a:solidFill>
                <a:srgbClr val="999999"/>
              </a:solidFill>
              <a:latin typeface="Lato"/>
              <a:ea typeface="Lato"/>
              <a:cs typeface="Lato"/>
              <a:sym typeface="Lato"/>
            </a:endParaRPr>
          </a:p>
        </p:txBody>
      </p:sp>
      <p:cxnSp>
        <p:nvCxnSpPr>
          <p:cNvPr id="149" name="Google Shape;149;g3e0fdf5cc05_0_72"/>
          <p:cNvCxnSpPr/>
          <p:nvPr/>
        </p:nvCxnSpPr>
        <p:spPr>
          <a:xfrm rot="10800000" flipH="1">
            <a:off x="928022" y="2554425"/>
            <a:ext cx="8048700" cy="27900"/>
          </a:xfrm>
          <a:prstGeom prst="straightConnector1">
            <a:avLst/>
          </a:prstGeom>
          <a:noFill/>
          <a:ln w="38100" cap="flat" cmpd="sng">
            <a:solidFill>
              <a:srgbClr val="000000"/>
            </a:solidFill>
            <a:prstDash val="solid"/>
            <a:round/>
            <a:headEnd type="none" w="med" len="med"/>
            <a:tailEnd type="none" w="med" len="med"/>
          </a:ln>
        </p:spPr>
      </p:cxnSp>
      <p:sp>
        <p:nvSpPr>
          <p:cNvPr id="150" name="Google Shape;150;g3e0fdf5cc05_0_72"/>
          <p:cNvSpPr/>
          <p:nvPr/>
        </p:nvSpPr>
        <p:spPr>
          <a:xfrm>
            <a:off x="747050" y="5125450"/>
            <a:ext cx="8326800" cy="4275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4"/>
        <p:cNvGrpSpPr/>
        <p:nvPr/>
      </p:nvGrpSpPr>
      <p:grpSpPr>
        <a:xfrm>
          <a:off x="0" y="0"/>
          <a:ext cx="0" cy="0"/>
          <a:chOff x="0" y="0"/>
          <a:chExt cx="0" cy="0"/>
        </a:xfrm>
      </p:grpSpPr>
      <p:sp>
        <p:nvSpPr>
          <p:cNvPr id="155" name="Google Shape;155;g3e0fdf5cc05_0_214"/>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HITOS DE DILIGENCIA (REMEDIOS)</a:t>
            </a:r>
            <a:endParaRPr>
              <a:solidFill>
                <a:schemeClr val="lt1"/>
              </a:solidFill>
              <a:latin typeface="Poppins"/>
              <a:ea typeface="Poppins"/>
              <a:cs typeface="Poppins"/>
              <a:sym typeface="Poppins"/>
            </a:endParaRPr>
          </a:p>
        </p:txBody>
      </p:sp>
      <p:cxnSp>
        <p:nvCxnSpPr>
          <p:cNvPr id="156" name="Google Shape;156;g3e0fdf5cc05_0_214"/>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57" name="Google Shape;157;g3e0fdf5cc05_0_214"/>
          <p:cNvSpPr/>
          <p:nvPr/>
        </p:nvSpPr>
        <p:spPr>
          <a:xfrm>
            <a:off x="10066600" y="1883650"/>
            <a:ext cx="6930900" cy="75177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accent1"/>
                </a:solidFill>
                <a:latin typeface="Lato"/>
                <a:ea typeface="Lato"/>
                <a:cs typeface="Lato"/>
                <a:sym typeface="Lato"/>
              </a:rPr>
              <a:t>¿Lo que sucede?</a:t>
            </a:r>
            <a:endParaRPr sz="2800" b="1" dirty="0">
              <a:solidFill>
                <a:schemeClr val="accen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Posición de UM: </a:t>
            </a:r>
            <a:r>
              <a:rPr lang="es" sz="2800" dirty="0">
                <a:solidFill>
                  <a:schemeClr val="lt1"/>
                </a:solidFill>
                <a:latin typeface="Lato"/>
                <a:ea typeface="Lato"/>
                <a:cs typeface="Lato"/>
                <a:sym typeface="Lato"/>
              </a:rPr>
              <a:t>Debe existir un mecanismo para que UM recupere la propiedad intelectual si el licenciatario no cumple con los plazos establecidos.</a:t>
            </a:r>
            <a:endParaRPr sz="2800" dirty="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s" sz="2800" dirty="0">
                <a:solidFill>
                  <a:schemeClr val="accent1"/>
                </a:solidFill>
                <a:latin typeface="Lato"/>
                <a:ea typeface="Lato"/>
                <a:cs typeface="Lato"/>
                <a:sym typeface="Lato"/>
              </a:rPr>
              <a:t>Sea claro sobre el derecho a rescindir el contrato.</a:t>
            </a:r>
            <a:endParaRPr sz="2800" dirty="0">
              <a:solidFill>
                <a:schemeClr val="accen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s" sz="2800" b="1" dirty="0">
                <a:solidFill>
                  <a:schemeClr val="lt1"/>
                </a:solidFill>
                <a:latin typeface="Lato"/>
                <a:ea typeface="Lato"/>
                <a:cs typeface="Lato"/>
                <a:sym typeface="Lato"/>
              </a:rPr>
              <a:t>Flexibilidad:</a:t>
            </a:r>
            <a:r>
              <a:rPr lang="e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800" dirty="0">
                <a:solidFill>
                  <a:schemeClr val="lt1"/>
                </a:solidFill>
                <a:latin typeface="Lato"/>
                <a:ea typeface="Lato"/>
                <a:cs typeface="Lato"/>
                <a:sym typeface="Lato"/>
              </a:rPr>
              <a:t>Tarifa única de extensión por hito</a:t>
            </a:r>
            <a:endParaRPr sz="2800" dirty="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s" sz="2800" dirty="0">
                <a:solidFill>
                  <a:schemeClr val="lt1"/>
                </a:solidFill>
                <a:latin typeface="Lato"/>
                <a:ea typeface="Lato"/>
                <a:cs typeface="Lato"/>
                <a:sym typeface="Lato"/>
              </a:rPr>
              <a:t>Convertir a no exclusivo (no preferido)</a:t>
            </a:r>
            <a:endParaRPr sz="2800" dirty="0">
              <a:solidFill>
                <a:schemeClr val="lt1"/>
              </a:solidFill>
              <a:latin typeface="Lato"/>
              <a:ea typeface="Lato"/>
              <a:cs typeface="Lato"/>
              <a:sym typeface="Lato"/>
            </a:endParaRPr>
          </a:p>
          <a:p>
            <a:pPr marL="457200" lvl="0" indent="0" algn="l" rtl="0">
              <a:spcBef>
                <a:spcPts val="0"/>
              </a:spcBef>
              <a:spcAft>
                <a:spcPts val="0"/>
              </a:spcAft>
              <a:buNone/>
            </a:pPr>
            <a:endParaRPr sz="2800" dirty="0">
              <a:solidFill>
                <a:schemeClr val="lt1"/>
              </a:solidFill>
              <a:latin typeface="Lato"/>
              <a:ea typeface="Lato"/>
              <a:cs typeface="Lato"/>
              <a:sym typeface="Lato"/>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
        <p:nvSpPr>
          <p:cNvPr id="158" name="Google Shape;158;g3e0fdf5cc05_0_214"/>
          <p:cNvSpPr/>
          <p:nvPr/>
        </p:nvSpPr>
        <p:spPr>
          <a:xfrm>
            <a:off x="452750" y="1883650"/>
            <a:ext cx="8915400" cy="7517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159" name="Google Shape;159;g3e0fdf5cc05_0_214"/>
          <p:cNvSpPr txBox="1"/>
          <p:nvPr/>
        </p:nvSpPr>
        <p:spPr>
          <a:xfrm>
            <a:off x="816200" y="2024700"/>
            <a:ext cx="8188500" cy="7248326"/>
          </a:xfrm>
          <a:prstGeom prst="rect">
            <a:avLst/>
          </a:prstGeom>
          <a:noFill/>
          <a:ln>
            <a:noFill/>
          </a:ln>
        </p:spPr>
        <p:txBody>
          <a:bodyPr spcFirstLastPara="1" wrap="square" lIns="91425" tIns="91425" rIns="91425" bIns="91425" anchor="t" anchorCtr="0">
            <a:noAutofit/>
          </a:bodyPr>
          <a:lstStyle/>
          <a:p>
            <a:pPr marL="0" lvl="0" indent="0" algn="l" rtl="0">
              <a:lnSpc>
                <a:spcPct val="116666"/>
              </a:lnSpc>
              <a:spcBef>
                <a:spcPts val="0"/>
              </a:spcBef>
              <a:spcAft>
                <a:spcPts val="0"/>
              </a:spcAft>
              <a:buNone/>
            </a:pPr>
            <a:endParaRPr sz="1200" dirty="0">
              <a:solidFill>
                <a:schemeClr val="lt2"/>
              </a:solidFill>
              <a:latin typeface="Times New Roman"/>
              <a:ea typeface="Times New Roman"/>
              <a:cs typeface="Times New Roman"/>
              <a:sym typeface="Times New Roman"/>
            </a:endParaRPr>
          </a:p>
          <a:p>
            <a:pPr marL="0" lvl="0" indent="0" algn="l" rtl="0">
              <a:lnSpc>
                <a:spcPct val="116666"/>
              </a:lnSpc>
              <a:spcBef>
                <a:spcPts val="0"/>
              </a:spcBef>
              <a:spcAft>
                <a:spcPts val="0"/>
              </a:spcAft>
              <a:buNone/>
            </a:pPr>
            <a:r>
              <a:rPr lang="es" sz="2400" dirty="0">
                <a:solidFill>
                  <a:schemeClr val="lt2"/>
                </a:solidFill>
                <a:latin typeface="Lato"/>
                <a:ea typeface="Lato"/>
                <a:cs typeface="Lato"/>
                <a:sym typeface="Lato"/>
              </a:rPr>
              <a:t>ARTÍCULO 5: DILIGENCIA</a:t>
            </a:r>
            <a:endParaRPr sz="2400" dirty="0">
              <a:solidFill>
                <a:schemeClr val="lt2"/>
              </a:solidFill>
              <a:latin typeface="Lato"/>
              <a:ea typeface="Lato"/>
              <a:cs typeface="Lato"/>
              <a:sym typeface="Lato"/>
            </a:endParaRPr>
          </a:p>
          <a:p>
            <a:pPr marL="0" lvl="0" indent="0" algn="l" rtl="0">
              <a:lnSpc>
                <a:spcPct val="116666"/>
              </a:lnSpc>
              <a:spcBef>
                <a:spcPts val="0"/>
              </a:spcBef>
              <a:spcAft>
                <a:spcPts val="0"/>
              </a:spcAft>
              <a:buNone/>
            </a:pPr>
            <a:endParaRPr sz="2400" dirty="0">
              <a:solidFill>
                <a:schemeClr val="lt2"/>
              </a:solidFill>
              <a:latin typeface="Lato"/>
              <a:ea typeface="Lato"/>
              <a:cs typeface="Lato"/>
              <a:sym typeface="Lato"/>
            </a:endParaRPr>
          </a:p>
          <a:p>
            <a:pPr marL="0" lvl="0" indent="0" algn="l" rtl="0">
              <a:lnSpc>
                <a:spcPct val="116666"/>
              </a:lnSpc>
              <a:spcBef>
                <a:spcPts val="0"/>
              </a:spcBef>
              <a:spcAft>
                <a:spcPts val="0"/>
              </a:spcAft>
              <a:buNone/>
            </a:pPr>
            <a:r>
              <a:rPr lang="es" sz="2400" dirty="0">
                <a:solidFill>
                  <a:schemeClr val="lt2"/>
                </a:solidFill>
                <a:latin typeface="Lato"/>
                <a:ea typeface="Lato"/>
                <a:cs typeface="Lato"/>
                <a:sym typeface="Lato"/>
              </a:rPr>
              <a:t>****</a:t>
            </a:r>
            <a:endParaRPr sz="2400" dirty="0">
              <a:solidFill>
                <a:schemeClr val="lt2"/>
              </a:solidFill>
              <a:latin typeface="Lato"/>
              <a:ea typeface="Lato"/>
              <a:cs typeface="Lato"/>
              <a:sym typeface="Lato"/>
            </a:endParaRPr>
          </a:p>
          <a:p>
            <a:pPr marL="0" lvl="0" indent="0" algn="l" rtl="0">
              <a:lnSpc>
                <a:spcPct val="116666"/>
              </a:lnSpc>
              <a:spcBef>
                <a:spcPts val="0"/>
              </a:spcBef>
              <a:spcAft>
                <a:spcPts val="0"/>
              </a:spcAft>
              <a:buNone/>
            </a:pPr>
            <a:endParaRPr sz="1200" dirty="0">
              <a:solidFill>
                <a:schemeClr val="lt2"/>
              </a:solidFill>
              <a:latin typeface="Times New Roman"/>
              <a:ea typeface="Times New Roman"/>
              <a:cs typeface="Times New Roman"/>
              <a:sym typeface="Times New Roman"/>
            </a:endParaRPr>
          </a:p>
          <a:p>
            <a:pPr marL="0" lvl="0" indent="0" algn="l" rtl="0">
              <a:lnSpc>
                <a:spcPct val="116666"/>
              </a:lnSpc>
              <a:spcBef>
                <a:spcPts val="0"/>
              </a:spcBef>
              <a:spcAft>
                <a:spcPts val="0"/>
              </a:spcAft>
              <a:buNone/>
            </a:pPr>
            <a:endParaRPr sz="1800" dirty="0">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s" sz="1800" b="1" dirty="0">
                <a:solidFill>
                  <a:schemeClr val="lt2"/>
                </a:solidFill>
                <a:latin typeface="Lato"/>
                <a:ea typeface="Lato"/>
                <a:cs typeface="Lato"/>
                <a:sym typeface="Lato"/>
              </a:rPr>
              <a:t>5.3 El LICENCIATARIO deberá alcanzar cada HITO en o antes de las fechas límite indicadas. El LICENCIATARIO deberá notificar a MICHIGAN dentro de los catorce días posteriores a cada fecha límite si se alcanzó o no dicho HITO. Si el LICENCIATARIO no notifica correctamente a MICHIGAN que no ha alcanzado un HITO aplicable según este Artículo antes de la fecha límite de dicho HITO, se considerará que el LICENCIATARIO ha incumplido sustancialmente este Acuerdo. Las partes acuerdan que la falta de MICHIGAN de notificar el incumplimiento o iniciar procedimientos por incumplimiento según el Artículo 11 o cualquier otra disposición de este Acuerdo no constituirá una renuncia ni un impedimento con respecto a la capacidad de MICHIGAN para hacerlo en cualquier momento futuro, y cualquier período de prescripción que de otro modo sería aplicable se extenderá hasta por un período igual al período de tiempo desde la fecha límite del HITO hasta la terminación de este Acuerdo.</a:t>
            </a:r>
            <a:endParaRPr sz="2300" b="1" dirty="0">
              <a:solidFill>
                <a:srgbClr val="999999"/>
              </a:solidFill>
              <a:latin typeface="Lato"/>
              <a:ea typeface="Lato"/>
              <a:cs typeface="Lato"/>
              <a:sym typeface="Lato"/>
            </a:endParaRPr>
          </a:p>
        </p:txBody>
      </p:sp>
      <p:cxnSp>
        <p:nvCxnSpPr>
          <p:cNvPr id="160" name="Google Shape;160;g3e0fdf5cc05_0_214"/>
          <p:cNvCxnSpPr/>
          <p:nvPr/>
        </p:nvCxnSpPr>
        <p:spPr>
          <a:xfrm rot="10800000" flipH="1">
            <a:off x="886097" y="2804500"/>
            <a:ext cx="8048700" cy="27900"/>
          </a:xfrm>
          <a:prstGeom prst="straightConnector1">
            <a:avLst/>
          </a:prstGeom>
          <a:noFill/>
          <a:ln w="38100" cap="flat" cmpd="sng">
            <a:solidFill>
              <a:srgbClr val="000000"/>
            </a:solidFill>
            <a:prstDash val="solid"/>
            <a:round/>
            <a:headEnd type="none" w="med" len="med"/>
            <a:tailEnd type="none" w="med" len="med"/>
          </a:ln>
        </p:spPr>
      </p:cxnSp>
      <p:sp>
        <p:nvSpPr>
          <p:cNvPr id="161" name="Google Shape;161;g3e0fdf5cc05_0_214"/>
          <p:cNvSpPr/>
          <p:nvPr/>
        </p:nvSpPr>
        <p:spPr>
          <a:xfrm>
            <a:off x="747050" y="4070324"/>
            <a:ext cx="8326800" cy="4858737"/>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TT Brand Theme">
  <a:themeElements>
    <a:clrScheme name="Simple Light">
      <a:dk1>
        <a:srgbClr val="00274C"/>
      </a:dk1>
      <a:lt1>
        <a:srgbClr val="FFFFFF"/>
      </a:lt1>
      <a:dk2>
        <a:srgbClr val="595959"/>
      </a:dk2>
      <a:lt2>
        <a:srgbClr val="000000"/>
      </a:lt2>
      <a:accent1>
        <a:srgbClr val="FFCB05"/>
      </a:accent1>
      <a:accent2>
        <a:srgbClr val="00274C"/>
      </a:accent2>
      <a:accent3>
        <a:srgbClr val="9A3324"/>
      </a:accent3>
      <a:accent4>
        <a:srgbClr val="D86018"/>
      </a:accent4>
      <a:accent5>
        <a:srgbClr val="2F65A7"/>
      </a:accent5>
      <a:accent6>
        <a:srgbClr val="A5A508"/>
      </a:accent6>
      <a:hlink>
        <a:srgbClr val="2F65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5102</Words>
  <Application>Microsoft Office PowerPoint</Application>
  <PresentationFormat>Personalizado</PresentationFormat>
  <Paragraphs>382</Paragraphs>
  <Slides>31</Slides>
  <Notes>31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Montserrat</vt:lpstr>
      <vt:lpstr>Arial</vt:lpstr>
      <vt:lpstr>Lato</vt:lpstr>
      <vt:lpstr>Open Sans</vt:lpstr>
      <vt:lpstr>Helvetica Neue</vt:lpstr>
      <vt:lpstr>Times New Roman</vt:lpstr>
      <vt:lpstr>Poppins</vt:lpstr>
      <vt:lpstr>Calibri</vt:lpstr>
      <vt:lpstr>TT Brand Theme</vt:lpstr>
      <vt:lpstr>Implementación de principios de licenciamiento socialmente responsables  Bryce Pilz Vicepresidente adjunto de investigación - Licencias y alianzas estratégicas  </vt:lpstr>
      <vt:lpstr>Presentación de PowerPoint</vt:lpstr>
      <vt:lpstr>Presentación de PowerPoint</vt:lpstr>
      <vt:lpstr>LOS NUEVE PUNTOS DE LA AUTORIDAD PARA LA CONCESIÓN DE LICENCIAS EN APROVECHAMIENTO DEL INTERES PUBLICO</vt:lpstr>
      <vt:lpstr>#1 DERECHOS DE INVESTIGACIÓN</vt:lpstr>
      <vt:lpstr>DERECHOS DE INVESTIGACION RESERVADOS POR LA UM</vt:lpstr>
      <vt:lpstr>#2 DILIGENCIA</vt:lpstr>
      <vt:lpstr>HITOS DE DILIGENCIA</vt:lpstr>
      <vt:lpstr>HITOS DE DILIGENCIA (REMEDIOS)</vt:lpstr>
      <vt:lpstr>#3 MEJORAS FUTURAS</vt:lpstr>
      <vt:lpstr>MEJORAS FUTURAS</vt:lpstr>
      <vt:lpstr>#4 CONFLICTOS DE INTERÉS</vt:lpstr>
      <vt:lpstr>GESTIÓN DE CONFLICTOS DE INTERÉS</vt:lpstr>
      <vt:lpstr>#5 ACCESO AMPLIADO</vt:lpstr>
      <vt:lpstr>GARANTIZAR UN ACCESO AMPLIO: NO EXCLUSIVIDAD</vt:lpstr>
      <vt:lpstr>GARANTIZAR UN ACCESO AMPLIO: EJEMPLO</vt:lpstr>
      <vt:lpstr>GARANTIZAR UN ACCESO AMPLIO: CONTRATOS DE EMPLEO</vt:lpstr>
      <vt:lpstr>GARANTIZANDO UN ACCESO AMPLIO: DOBLE VÍA</vt:lpstr>
      <vt:lpstr>GARANTIZAR UN ACCESO AMPLIO: ÁMBITOS DE USO</vt:lpstr>
      <vt:lpstr>SOPORTE PARA LICENCIAS DE CÓDIGO ABIERTO</vt:lpstr>
      <vt:lpstr>#6 APLICACIÓN DE LA LEY</vt:lpstr>
      <vt:lpstr>APLICACIÓN</vt:lpstr>
      <vt:lpstr>#7 LICENCIA DE CONOCIMIENTOS TÉCNICOS</vt:lpstr>
      <vt:lpstr>LICENCIAS DE CONOCIMIENTOS TÉCNICOS</vt:lpstr>
      <vt:lpstr>#8 SELECCIÓN DE SOCIOS</vt:lpstr>
      <vt:lpstr>SELECCIÓN DE SOCIOS</vt:lpstr>
      <vt:lpstr>#9 NECESIDADES NO SATISFECHAS</vt:lpstr>
      <vt:lpstr>PLANES DE ACCESO ASEQUIBLES</vt:lpstr>
      <vt:lpstr>BONIFICACIÓN: APOYA EL IMPACTO SOCIAL INDEPENDIENTEMENTE DEL RETORNO DE LA INVERSIÓN</vt:lpstr>
      <vt:lpstr>ACELERADOR DE IMPACTO SOCIAL DE LA UM</vt:lpstr>
      <vt:lpstr>¡Gracias!  ¿Preguntas?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HPi7</dc:creator>
  <cp:lastModifiedBy>Francisca Bustos</cp:lastModifiedBy>
  <cp:revision>9</cp:revision>
  <dcterms:modified xsi:type="dcterms:W3CDTF">2026-05-14T13:37:32Z</dcterms:modified>
</cp:coreProperties>
</file>