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453E-5033-4A5C-815C-494B83462B21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25F9-DC57-430F-878A-E18BF72AB452}" type="slidenum">
              <a:rPr lang="es-ES" smtClean="0"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453E-5033-4A5C-815C-494B83462B21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25F9-DC57-430F-878A-E18BF72AB45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453E-5033-4A5C-815C-494B83462B21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25F9-DC57-430F-878A-E18BF72AB45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453E-5033-4A5C-815C-494B83462B21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25F9-DC57-430F-878A-E18BF72AB45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453E-5033-4A5C-815C-494B83462B21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25F9-DC57-430F-878A-E18BF72AB452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453E-5033-4A5C-815C-494B83462B21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25F9-DC57-430F-878A-E18BF72AB45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453E-5033-4A5C-815C-494B83462B21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25F9-DC57-430F-878A-E18BF72AB452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453E-5033-4A5C-815C-494B83462B21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25F9-DC57-430F-878A-E18BF72AB45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453E-5033-4A5C-815C-494B83462B21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25F9-DC57-430F-878A-E18BF72AB45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453E-5033-4A5C-815C-494B83462B21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25F9-DC57-430F-878A-E18BF72AB45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0D89453E-5033-4A5C-815C-494B83462B21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B61D25F9-DC57-430F-878A-E18BF72AB45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D89453E-5033-4A5C-815C-494B83462B21}" type="datetimeFigureOut">
              <a:rPr lang="es-ES" smtClean="0"/>
              <a:t>12/11/2020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1D25F9-DC57-430F-878A-E18BF72AB452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7929618" cy="50006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CL" sz="3200" dirty="0"/>
              <a:t>CONCURSO LITERARIO MICRORRELATOS</a:t>
            </a:r>
            <a:endParaRPr lang="es-ES" sz="3200" dirty="0"/>
          </a:p>
        </p:txBody>
      </p:sp>
      <p:pic>
        <p:nvPicPr>
          <p:cNvPr id="4" name="3 Imagen" descr="imagen concurso.jpeg"/>
          <p:cNvPicPr>
            <a:picLocks noChangeAspect="1"/>
          </p:cNvPicPr>
          <p:nvPr/>
        </p:nvPicPr>
        <p:blipFill>
          <a:blip r:embed="rId2"/>
          <a:srcRect t="17708" b="41667"/>
          <a:stretch>
            <a:fillRect/>
          </a:stretch>
        </p:blipFill>
        <p:spPr>
          <a:xfrm>
            <a:off x="3786182" y="1714488"/>
            <a:ext cx="4500594" cy="2584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Rectángulo"/>
          <p:cNvSpPr/>
          <p:nvPr/>
        </p:nvSpPr>
        <p:spPr>
          <a:xfrm>
            <a:off x="213458" y="2613959"/>
            <a:ext cx="377359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RESULTADOS</a:t>
            </a:r>
          </a:p>
        </p:txBody>
      </p:sp>
      <p:pic>
        <p:nvPicPr>
          <p:cNvPr id="6" name="5 Imagen" descr="logo innovarte corporac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768" y="5643578"/>
            <a:ext cx="1643042" cy="617348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642910" y="5286388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u="sng" dirty="0"/>
              <a:t>Jurado: </a:t>
            </a:r>
          </a:p>
          <a:p>
            <a:pPr>
              <a:buFont typeface="Arial" pitchFamily="34" charset="0"/>
              <a:buChar char="•"/>
            </a:pPr>
            <a:r>
              <a:rPr lang="es-ES" b="1" dirty="0"/>
              <a:t>Martin </a:t>
            </a:r>
            <a:r>
              <a:rPr lang="es-ES" b="1" dirty="0" err="1"/>
              <a:t>Gardella</a:t>
            </a:r>
            <a:r>
              <a:rPr lang="es-ES" b="1" dirty="0"/>
              <a:t>, Abogado y Escritor Argentino</a:t>
            </a:r>
          </a:p>
          <a:p>
            <a:pPr>
              <a:buFont typeface="Arial" pitchFamily="34" charset="0"/>
              <a:buChar char="•"/>
            </a:pPr>
            <a:r>
              <a:rPr lang="es-ES" b="1" dirty="0"/>
              <a:t>Dina Grijalva, Doctora en letras y Escritora Mexicana</a:t>
            </a:r>
          </a:p>
          <a:p>
            <a:pPr>
              <a:buFont typeface="Arial" pitchFamily="34" charset="0"/>
              <a:buChar char="•"/>
            </a:pPr>
            <a:r>
              <a:rPr lang="es-ES" b="1" dirty="0"/>
              <a:t>Luis Villarroel, Abogado y Director de la Corporación Innovarte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7929618" cy="50006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CL" sz="3200" dirty="0"/>
              <a:t>CONCURSO LITERARIO MICRORRELATOS</a:t>
            </a:r>
            <a:endParaRPr lang="es-ES" sz="3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1428736"/>
            <a:ext cx="621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/>
              <a:t>Los 20 </a:t>
            </a:r>
            <a:r>
              <a:rPr lang="es-CL" sz="2800" b="1" dirty="0" err="1"/>
              <a:t>Microrrelatos</a:t>
            </a:r>
            <a:r>
              <a:rPr lang="es-CL" sz="2800" b="1" dirty="0"/>
              <a:t> seleccionados son:</a:t>
            </a:r>
            <a:endParaRPr lang="es-ES" sz="2800" b="1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653909"/>
              </p:ext>
            </p:extLst>
          </p:nvPr>
        </p:nvGraphicFramePr>
        <p:xfrm>
          <a:off x="642910" y="2071678"/>
          <a:ext cx="7572429" cy="428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003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30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Titulo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Participante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País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¿Cómo le explicamos?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s-CL" sz="1600" b="1" dirty="0"/>
                        <a:t>Luis Adriano </a:t>
                      </a:r>
                      <a:r>
                        <a:rPr lang="es-CL" sz="1600" b="1" dirty="0" err="1"/>
                        <a:t>Chicaiza</a:t>
                      </a:r>
                      <a:r>
                        <a:rPr lang="es-CL" sz="1600" b="1" dirty="0"/>
                        <a:t> </a:t>
                      </a:r>
                      <a:r>
                        <a:rPr lang="es-CL" sz="1600" b="1" dirty="0" err="1"/>
                        <a:t>Caranqui</a:t>
                      </a:r>
                      <a:endParaRPr lang="es-C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Ecuador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No a prueba de dioses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/>
                        <a:t>Román Ignacio </a:t>
                      </a:r>
                      <a:r>
                        <a:rPr lang="es-CL" sz="1600" b="1" dirty="0" err="1"/>
                        <a:t>Ksybala</a:t>
                      </a:r>
                      <a:endParaRPr lang="es-C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Argentina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Oídos sordos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Valentín </a:t>
                      </a:r>
                      <a:r>
                        <a:rPr lang="es-ES" sz="1600" b="1" dirty="0" err="1"/>
                        <a:t>Chantaca</a:t>
                      </a:r>
                      <a:r>
                        <a:rPr lang="es-ES" sz="1600" b="1" dirty="0"/>
                        <a:t> González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México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Silueta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Ismael </a:t>
                      </a:r>
                      <a:r>
                        <a:rPr lang="es-ES" sz="1600" b="1" dirty="0" err="1"/>
                        <a:t>Lobni</a:t>
                      </a:r>
                      <a:r>
                        <a:rPr lang="es-ES" sz="1600" b="1" dirty="0"/>
                        <a:t> Mercedes </a:t>
                      </a:r>
                      <a:r>
                        <a:rPr lang="es-ES" sz="1600" b="1" dirty="0" err="1"/>
                        <a:t>zamora</a:t>
                      </a:r>
                      <a:endParaRPr lang="es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República Dominicana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Como un virus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s-CL" sz="1600" b="1" dirty="0" err="1"/>
                        <a:t>Yesenia</a:t>
                      </a:r>
                      <a:r>
                        <a:rPr lang="es-CL" sz="1600" b="1" dirty="0"/>
                        <a:t> </a:t>
                      </a:r>
                      <a:r>
                        <a:rPr lang="es-CL" sz="1600" b="1" dirty="0" err="1"/>
                        <a:t>Seguel</a:t>
                      </a:r>
                      <a:r>
                        <a:rPr lang="es-CL" sz="1600" b="1" dirty="0"/>
                        <a:t> </a:t>
                      </a:r>
                      <a:r>
                        <a:rPr lang="es-CL" sz="1600" b="1" dirty="0" err="1"/>
                        <a:t>Aravena</a:t>
                      </a:r>
                      <a:endParaRPr lang="es-C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Chile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err="1"/>
                        <a:t>Contrareloj</a:t>
                      </a:r>
                      <a:endParaRPr lang="es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/>
                        <a:t>Ivonne </a:t>
                      </a:r>
                      <a:r>
                        <a:rPr lang="es-CL" sz="1600" b="1" dirty="0" err="1"/>
                        <a:t>Stefany</a:t>
                      </a:r>
                      <a:r>
                        <a:rPr lang="es-CL" sz="1600" b="1" dirty="0"/>
                        <a:t> </a:t>
                      </a:r>
                      <a:r>
                        <a:rPr lang="es-CL" sz="1600" b="1" dirty="0" err="1"/>
                        <a:t>Gomez</a:t>
                      </a:r>
                      <a:r>
                        <a:rPr lang="es-CL" sz="1600" b="1" dirty="0"/>
                        <a:t> </a:t>
                      </a:r>
                      <a:r>
                        <a:rPr lang="es-CL" sz="1600" b="1" dirty="0" err="1"/>
                        <a:t>Garcia</a:t>
                      </a:r>
                      <a:endParaRPr lang="es-C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Colombia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A salvo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s-CL" sz="1600" b="1" dirty="0"/>
                        <a:t>Freddy Stefan Aguilera </a:t>
                      </a:r>
                      <a:r>
                        <a:rPr lang="es-CL" sz="1600" b="1" dirty="0" err="1"/>
                        <a:t>Kufeld</a:t>
                      </a:r>
                      <a:endParaRPr lang="es-C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Paraguay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COVID Que dolor de cabeza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/>
                        <a:t>Joel Enrique Salazar </a:t>
                      </a:r>
                      <a:r>
                        <a:rPr lang="es-CL" sz="1600" b="1" dirty="0" err="1"/>
                        <a:t>Gonzalez</a:t>
                      </a:r>
                      <a:endParaRPr lang="es-C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México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Falsas esperanzas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s-CL" sz="1600" b="1" dirty="0"/>
                        <a:t>Jimena Alejandra Morán Bravo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México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Déjate llevar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Elena Bethencourt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Tenerife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7929618" cy="50006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CL" sz="3200" dirty="0"/>
              <a:t>CONCURSO LITERARIO MICRORRELATOS</a:t>
            </a:r>
            <a:endParaRPr lang="es-ES" sz="3200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642910" y="2143116"/>
          <a:ext cx="7572429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003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30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Titulo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Participante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País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Entierro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/>
                        <a:t>Omar Fernando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México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María Elena, ¿Cómo 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s-CL" sz="1600" b="1" dirty="0"/>
                        <a:t>Romina </a:t>
                      </a:r>
                      <a:r>
                        <a:rPr lang="es-CL" sz="1600" b="1" dirty="0" err="1"/>
                        <a:t>Barboza</a:t>
                      </a:r>
                      <a:endParaRPr lang="es-C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Argentina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 err="1"/>
                        <a:t>Contrafactual</a:t>
                      </a:r>
                      <a:endParaRPr lang="es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/>
                        <a:t>Viviana</a:t>
                      </a:r>
                      <a:r>
                        <a:rPr lang="es-CL" sz="1600" b="1" baseline="0" dirty="0"/>
                        <a:t> Díaz</a:t>
                      </a:r>
                      <a:endParaRPr lang="es-C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/>
                        <a:t>Chile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s-ES" sz="1600" b="1" dirty="0"/>
                        <a:t>Tarde en el hospital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s-CL" sz="1600" b="1" dirty="0"/>
                        <a:t>Roger Antonio Silva Fuentes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Chile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Sabuesos de pandemia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s-CL" sz="1600" b="1" dirty="0"/>
                        <a:t>Luis Horacio Daniel Moreno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México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Priorización sanitaria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/>
                        <a:t>Camila Riquelme Fierro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Chile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COVID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s-CL" sz="1600" b="1" dirty="0"/>
                        <a:t>Melanie Taylor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Panamá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Resignación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s-CL" sz="1600" b="1" dirty="0"/>
                        <a:t>Camilo </a:t>
                      </a:r>
                      <a:r>
                        <a:rPr lang="es-CL" sz="1600" b="1" dirty="0" err="1"/>
                        <a:t>Montecinos</a:t>
                      </a:r>
                      <a:r>
                        <a:rPr lang="es-CL" sz="1600" b="1" dirty="0"/>
                        <a:t> Guerra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No indico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Aguas celestes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s-CL" sz="1600" b="1" dirty="0"/>
                        <a:t>Ignacio Gutiérrez </a:t>
                      </a:r>
                      <a:r>
                        <a:rPr lang="es-CL" sz="1600" b="1" dirty="0" err="1"/>
                        <a:t>Ohlsson</a:t>
                      </a:r>
                      <a:endParaRPr lang="es-C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Chile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El Juicio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/>
                        <a:t>Fernando Núñez Figueroa</a:t>
                      </a:r>
                      <a:endParaRPr lang="es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/>
                        <a:t>Perú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500034" y="1428736"/>
            <a:ext cx="621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/>
              <a:t>Los 20 </a:t>
            </a:r>
            <a:r>
              <a:rPr lang="es-CL" sz="2800" b="1" dirty="0" err="1"/>
              <a:t>Microrrelatos</a:t>
            </a:r>
            <a:r>
              <a:rPr lang="es-CL" sz="2800" b="1" dirty="0"/>
              <a:t> seleccionados son:</a:t>
            </a:r>
            <a:endParaRPr lang="es-E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7929618" cy="50006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CL" sz="3200" dirty="0"/>
              <a:t>CONCURSO LITERARIO MICRORRELATOS</a:t>
            </a:r>
            <a:endParaRPr lang="es-ES" sz="3200" dirty="0"/>
          </a:p>
        </p:txBody>
      </p:sp>
      <p:pic>
        <p:nvPicPr>
          <p:cNvPr id="6" name="5 Imagen" descr="logo innovarte corporac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5572140"/>
            <a:ext cx="2143108" cy="80524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428596" y="1285860"/>
            <a:ext cx="621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/>
              <a:t>Los 20 </a:t>
            </a:r>
            <a:r>
              <a:rPr lang="es-CL" sz="2800" b="1" dirty="0" err="1"/>
              <a:t>Microrrelatos</a:t>
            </a:r>
            <a:r>
              <a:rPr lang="es-CL" sz="2800" b="1" dirty="0"/>
              <a:t> seleccionados</a:t>
            </a:r>
            <a:endParaRPr lang="es-ES" sz="2800" b="1" dirty="0"/>
          </a:p>
        </p:txBody>
      </p:sp>
      <p:sp>
        <p:nvSpPr>
          <p:cNvPr id="10" name="9 Rectángulo"/>
          <p:cNvSpPr/>
          <p:nvPr/>
        </p:nvSpPr>
        <p:spPr>
          <a:xfrm>
            <a:off x="428596" y="2643182"/>
            <a:ext cx="814393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4400" b="1" cap="none" spc="0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Reconocimiento: </a:t>
            </a:r>
          </a:p>
          <a:p>
            <a:pPr algn="ctr"/>
            <a:r>
              <a:rPr lang="es-ES" sz="4400" b="1" cap="none" spc="0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Certificado de Participación</a:t>
            </a:r>
          </a:p>
          <a:p>
            <a:pPr algn="ctr"/>
            <a:r>
              <a:rPr lang="es-CL" sz="4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Participan en la votación en línea</a:t>
            </a:r>
            <a:endParaRPr lang="es-ES" sz="44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7929618" cy="50006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CL" sz="3200" dirty="0"/>
              <a:t>CONCURSO LITERARIO MICRORRELATOS</a:t>
            </a:r>
            <a:endParaRPr lang="es-ES" sz="3200" dirty="0"/>
          </a:p>
        </p:txBody>
      </p:sp>
      <p:pic>
        <p:nvPicPr>
          <p:cNvPr id="6" name="5 Imagen" descr="logo innovarte corporac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5572140"/>
            <a:ext cx="2143108" cy="80524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571472" y="1428736"/>
            <a:ext cx="621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/>
              <a:t>Las 5 Menciones Honrosas son para:</a:t>
            </a:r>
            <a:endParaRPr lang="es-ES" sz="2800" b="1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785786" y="2357430"/>
          <a:ext cx="757242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003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30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Titulo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Participante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País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Oídos sordos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Valentín </a:t>
                      </a:r>
                      <a:r>
                        <a:rPr lang="es-ES" sz="1600" b="1" dirty="0" err="1"/>
                        <a:t>Chantaca</a:t>
                      </a:r>
                      <a:r>
                        <a:rPr lang="es-ES" sz="1600" b="1" dirty="0"/>
                        <a:t> González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México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A salvo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s-CL" sz="1600" b="1" dirty="0"/>
                        <a:t>Freddy Stefan Aguilera </a:t>
                      </a:r>
                      <a:r>
                        <a:rPr lang="es-CL" sz="1600" b="1" dirty="0" err="1"/>
                        <a:t>Kufeld</a:t>
                      </a:r>
                      <a:endParaRPr lang="es-C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Paraguay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Déjate llevar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Elena Bethencourt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Tenerife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Priorización sanitaria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/>
                        <a:t>Camila Riquelme Fierro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Chile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/>
                        <a:t>Resignación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s-CL" sz="1600" b="1" dirty="0"/>
                        <a:t>Camilo </a:t>
                      </a:r>
                      <a:r>
                        <a:rPr lang="es-CL" sz="1600" b="1" dirty="0" err="1"/>
                        <a:t>Montecinos</a:t>
                      </a:r>
                      <a:r>
                        <a:rPr lang="es-CL" sz="1600" b="1" dirty="0"/>
                        <a:t> Guerra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b="1" dirty="0"/>
                        <a:t>No indico</a:t>
                      </a:r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857224" y="5286388"/>
            <a:ext cx="550072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200" b="1" cap="none" spc="0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Premio:</a:t>
            </a:r>
          </a:p>
          <a:p>
            <a:pPr algn="ctr"/>
            <a:r>
              <a:rPr lang="es-ES" sz="3200" b="1" cap="none" spc="0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Certificado de Participación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7929618" cy="50006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CL" sz="3200" dirty="0"/>
              <a:t>CONCURSO LITERARIO MICRORRELATOS</a:t>
            </a:r>
            <a:endParaRPr lang="es-ES" sz="3200" dirty="0"/>
          </a:p>
        </p:txBody>
      </p:sp>
      <p:pic>
        <p:nvPicPr>
          <p:cNvPr id="6" name="5 Imagen" descr="logo innovarte corporac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5572140"/>
            <a:ext cx="2143108" cy="80524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071802" y="1714488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/>
              <a:t>EL GANADOR ES:</a:t>
            </a:r>
            <a:endParaRPr lang="es-ES" sz="2800" b="1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571472" y="2714620"/>
          <a:ext cx="835824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29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17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135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sz="2800" dirty="0"/>
                        <a:t>Titulo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800" dirty="0"/>
                        <a:t>Autor 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800" dirty="0"/>
                        <a:t>País</a:t>
                      </a:r>
                      <a:endParaRPr lang="es-E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b="1" dirty="0"/>
                        <a:t>Priorización sanitaria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800" b="1" dirty="0"/>
                        <a:t>Camila Riquelme Fierro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800" b="1" dirty="0"/>
                        <a:t>Chile</a:t>
                      </a:r>
                      <a:endParaRPr lang="es-E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1357290" y="4786322"/>
            <a:ext cx="40005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4800" b="1" cap="none" spc="0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Premio: </a:t>
            </a:r>
          </a:p>
          <a:p>
            <a:pPr algn="ctr"/>
            <a:r>
              <a:rPr lang="es-ES" sz="4800" b="1" cap="none" spc="0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400 USD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7929618" cy="50006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CL" sz="3200" dirty="0"/>
              <a:t>CONCURSO LITERARIO MICRORRELATOS</a:t>
            </a:r>
            <a:endParaRPr lang="es-ES" sz="3200" dirty="0"/>
          </a:p>
        </p:txBody>
      </p:sp>
      <p:pic>
        <p:nvPicPr>
          <p:cNvPr id="6" name="5 Imagen" descr="logo innovarte corporac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5572140"/>
            <a:ext cx="2143108" cy="80524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1643042" y="1428736"/>
            <a:ext cx="60722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000" b="1" dirty="0"/>
              <a:t>VOTACIÓN EN LINEA (Público General):</a:t>
            </a:r>
            <a:endParaRPr lang="es-ES" sz="4000" b="1" dirty="0"/>
          </a:p>
        </p:txBody>
      </p:sp>
      <p:sp>
        <p:nvSpPr>
          <p:cNvPr id="10" name="9 Rectángulo"/>
          <p:cNvSpPr/>
          <p:nvPr/>
        </p:nvSpPr>
        <p:spPr>
          <a:xfrm>
            <a:off x="928662" y="5643578"/>
            <a:ext cx="542928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4800" b="1" cap="none" spc="0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Premio: 200 USD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571736" y="3143248"/>
            <a:ext cx="507209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000" b="1" dirty="0"/>
              <a:t>desde el 13 de noviembre al 25 de noviembre</a:t>
            </a:r>
            <a:endParaRPr lang="es-ES" sz="2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142976" y="3143248"/>
            <a:ext cx="107157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FECHA:</a:t>
            </a:r>
            <a:endParaRPr lang="es-E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142976" y="3714752"/>
            <a:ext cx="107157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LUGAR:</a:t>
            </a:r>
            <a:endParaRPr lang="es-E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571736" y="3643314"/>
            <a:ext cx="507209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000" b="1" dirty="0"/>
              <a:t>Sitio Web “www.innovarte.org”</a:t>
            </a:r>
            <a:endParaRPr lang="es-ES" sz="2000" b="1" dirty="0"/>
          </a:p>
        </p:txBody>
      </p:sp>
      <p:sp>
        <p:nvSpPr>
          <p:cNvPr id="15" name="14 CuadroTexto"/>
          <p:cNvSpPr txBox="1"/>
          <p:nvPr/>
        </p:nvSpPr>
        <p:spPr>
          <a:xfrm rot="20142833">
            <a:off x="1072941" y="1694664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/>
              <a:t>1era</a:t>
            </a:r>
            <a:r>
              <a:rPr lang="es-CL" dirty="0"/>
              <a:t>.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285984" y="4357694"/>
            <a:ext cx="48103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>
                <a:solidFill>
                  <a:srgbClr val="00B0F0"/>
                </a:solidFill>
              </a:rPr>
              <a:t>“Participan solo los 20 relatos </a:t>
            </a:r>
          </a:p>
          <a:p>
            <a:r>
              <a:rPr lang="es-CL" sz="2800" b="1" dirty="0">
                <a:solidFill>
                  <a:srgbClr val="00B0F0"/>
                </a:solidFill>
              </a:rPr>
              <a:t>seleccionados por el jurado”</a:t>
            </a:r>
            <a:endParaRPr lang="es-ES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7929618" cy="50006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CL" sz="3200" dirty="0"/>
              <a:t>CONCURSO LITERARIO MICRORRELATOS</a:t>
            </a:r>
            <a:endParaRPr lang="es-ES" sz="3200" dirty="0"/>
          </a:p>
        </p:txBody>
      </p:sp>
      <p:pic>
        <p:nvPicPr>
          <p:cNvPr id="6" name="5 Imagen" descr="logo innovarte corporac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5572140"/>
            <a:ext cx="2143108" cy="80524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1643042" y="1142984"/>
            <a:ext cx="60722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000" b="1" dirty="0"/>
              <a:t>VOTACIÓN EN LINEA (Público General):</a:t>
            </a:r>
            <a:endParaRPr lang="es-ES" sz="4000" b="1" dirty="0"/>
          </a:p>
        </p:txBody>
      </p:sp>
      <p:sp>
        <p:nvSpPr>
          <p:cNvPr id="10" name="9 Rectángulo"/>
          <p:cNvSpPr/>
          <p:nvPr/>
        </p:nvSpPr>
        <p:spPr>
          <a:xfrm>
            <a:off x="785786" y="5288340"/>
            <a:ext cx="54292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4800" b="1" cap="none" spc="0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Premio: </a:t>
            </a:r>
          </a:p>
          <a:p>
            <a:pPr algn="ctr"/>
            <a:r>
              <a:rPr lang="es-ES" sz="4800" b="1" cap="none" spc="0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100 USD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643174" y="2857496"/>
            <a:ext cx="507209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000" b="1" dirty="0"/>
              <a:t>desde el 13 de noviembre al 25 de noviembre</a:t>
            </a:r>
            <a:endParaRPr lang="es-ES" sz="2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214414" y="2857496"/>
            <a:ext cx="107157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FECHA:</a:t>
            </a:r>
            <a:endParaRPr lang="es-E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214414" y="3429000"/>
            <a:ext cx="107157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LUGAR:</a:t>
            </a:r>
            <a:endParaRPr lang="es-E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643174" y="3357562"/>
            <a:ext cx="507209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000" b="1" dirty="0"/>
              <a:t>Sitio Web “www.innovarte.org”</a:t>
            </a:r>
            <a:endParaRPr lang="es-ES" sz="2000" b="1" dirty="0"/>
          </a:p>
        </p:txBody>
      </p:sp>
      <p:sp>
        <p:nvSpPr>
          <p:cNvPr id="15" name="14 CuadroTexto"/>
          <p:cNvSpPr txBox="1"/>
          <p:nvPr/>
        </p:nvSpPr>
        <p:spPr>
          <a:xfrm rot="20142833">
            <a:off x="1072942" y="1408911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/>
              <a:t>2da</a:t>
            </a:r>
            <a:r>
              <a:rPr lang="es-CL" dirty="0"/>
              <a:t>.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42910" y="4214818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>
                <a:solidFill>
                  <a:srgbClr val="00B0F0"/>
                </a:solidFill>
              </a:rPr>
              <a:t>“Participan todos los relatos calificados disponibles en el sitio web www.innovarte.org”</a:t>
            </a:r>
            <a:endParaRPr lang="es-ES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7929618" cy="50006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CL" sz="3200" dirty="0"/>
              <a:t>CONCURSO LITERARIO MICRORRELATOS</a:t>
            </a:r>
            <a:endParaRPr lang="es-ES" sz="3200" dirty="0"/>
          </a:p>
        </p:txBody>
      </p:sp>
      <p:pic>
        <p:nvPicPr>
          <p:cNvPr id="6" name="5 Imagen" descr="logo innovarte corporac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5572140"/>
            <a:ext cx="2143108" cy="805240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714348" y="2928934"/>
            <a:ext cx="721523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4800" b="1" cap="none" spc="0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Gracias por participar…..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377</TotalTime>
  <Words>379</Words>
  <Application>Microsoft Office PowerPoint</Application>
  <PresentationFormat>Presentación en pantalla (4:3)</PresentationFormat>
  <Paragraphs>135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Consolas</vt:lpstr>
      <vt:lpstr>Corbel</vt:lpstr>
      <vt:lpstr>Wingdings</vt:lpstr>
      <vt:lpstr>Wingdings 2</vt:lpstr>
      <vt:lpstr>Wingdings 3</vt:lpstr>
      <vt:lpstr>Metro</vt:lpstr>
      <vt:lpstr>CONCURSO LITERARIO MICRORRELATOS</vt:lpstr>
      <vt:lpstr>CONCURSO LITERARIO MICRORRELATOS</vt:lpstr>
      <vt:lpstr>CONCURSO LITERARIO MICRORRELATOS</vt:lpstr>
      <vt:lpstr>CONCURSO LITERARIO MICRORRELATOS</vt:lpstr>
      <vt:lpstr>CONCURSO LITERARIO MICRORRELATOS</vt:lpstr>
      <vt:lpstr>CONCURSO LITERARIO MICRORRELATOS</vt:lpstr>
      <vt:lpstr>CONCURSO LITERARIO MICRORRELATOS</vt:lpstr>
      <vt:lpstr>CONCURSO LITERARIO MICRORRELATOS</vt:lpstr>
      <vt:lpstr>CONCURSO LITERARIO MICRORRELATOS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CONCURSO LITERARIO MICRORRELATOS</dc:title>
  <dc:creator>USER</dc:creator>
  <cp:lastModifiedBy>René Bustos</cp:lastModifiedBy>
  <cp:revision>34</cp:revision>
  <dcterms:created xsi:type="dcterms:W3CDTF">2020-11-11T13:27:44Z</dcterms:created>
  <dcterms:modified xsi:type="dcterms:W3CDTF">2020-11-12T23:52:30Z</dcterms:modified>
</cp:coreProperties>
</file>